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sldIdLst>
    <p:sldId id="256" r:id="rId2"/>
    <p:sldId id="261" r:id="rId3"/>
    <p:sldId id="259" r:id="rId4"/>
    <p:sldId id="260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42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03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66925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7692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575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186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62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009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331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557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141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032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9874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39976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3368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1058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791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0149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63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8340870D-EC14-441C-88E1-1FD6C6A6FA7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E9E1734-7922-4932-96A3-69AD97DB5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8438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0263" y="979714"/>
            <a:ext cx="11286308" cy="263538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 збереження довкілля для життя і </a:t>
            </a:r>
            <a:r>
              <a:rPr lang="uk-UA" sz="40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здоров</a:t>
            </a:r>
            <a:r>
              <a:rPr lang="en-US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людини.</a:t>
            </a:r>
            <a:br>
              <a:rPr lang="uk-UA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 збереження природного середовища</a:t>
            </a:r>
            <a:endParaRPr lang="ru-RU" sz="40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445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6754" y="248194"/>
            <a:ext cx="11469189" cy="6035040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стан живого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Навколишнє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неживі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навколишнє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абіотичних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умов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довкілля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опосередкований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біотичних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та навколишнє середовище нерозривно пов'язані між собою та мають значний вплив один на одного.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842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91014" y="3378928"/>
            <a:ext cx="11384278" cy="2220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49" y="132275"/>
            <a:ext cx="11536745" cy="550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657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13" y="137161"/>
            <a:ext cx="11384279" cy="711926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   забруднення   довкілля</a:t>
            </a:r>
            <a:endParaRPr lang="ru-RU" sz="40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1014" y="844099"/>
            <a:ext cx="11384278" cy="4733741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 катастрофи, стихійні лиха</a:t>
            </a:r>
          </a:p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Техногенні катастрофи</a:t>
            </a:r>
          </a:p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Вихлопні гази</a:t>
            </a:r>
          </a:p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Нестача чистої питної води</a:t>
            </a:r>
          </a:p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Промислові відходи</a:t>
            </a:r>
          </a:p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 добрива та засоби боротьби зі шкідниками</a:t>
            </a:r>
          </a:p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Шумове забруднення довкілля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артинки по запросу фото авто з вихлопними газам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36346"/>
            <a:ext cx="2286001" cy="152835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1026" name="Picture 2" descr="Картинки по запросу фото промислові відход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31017" y="2580914"/>
            <a:ext cx="2360984" cy="157106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фото хімічні добрива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66" b="8871"/>
          <a:stretch/>
        </p:blipFill>
        <p:spPr bwMode="auto">
          <a:xfrm>
            <a:off x="0" y="4879174"/>
            <a:ext cx="2442754" cy="1708256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фото засобів боротьби зі шкідниками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40" t="35113" r="-1571" b="25344"/>
          <a:stretch/>
        </p:blipFill>
        <p:spPr bwMode="auto">
          <a:xfrm>
            <a:off x="10292131" y="4879174"/>
            <a:ext cx="1899870" cy="178288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фото літаків, потягів, підприємств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39" t="15795" r="6046" b="30490"/>
          <a:stretch/>
        </p:blipFill>
        <p:spPr bwMode="auto">
          <a:xfrm>
            <a:off x="4100258" y="5220293"/>
            <a:ext cx="3728586" cy="163770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752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13" y="137161"/>
            <a:ext cx="11384279" cy="711926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   використання   матеріалів</a:t>
            </a:r>
            <a:endParaRPr lang="ru-RU" sz="40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13" y="849087"/>
            <a:ext cx="2142309" cy="16203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650" y="849086"/>
            <a:ext cx="2416053" cy="16140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69909" y="864669"/>
            <a:ext cx="2152012" cy="16140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9396" t="14396" r="4751" b="9497"/>
          <a:stretch/>
        </p:blipFill>
        <p:spPr>
          <a:xfrm>
            <a:off x="6473087" y="4540181"/>
            <a:ext cx="3102563" cy="20347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80268" y="4620756"/>
            <a:ext cx="3173174" cy="201496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4830" y="2583378"/>
            <a:ext cx="1341256" cy="196418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0157" y="2586246"/>
            <a:ext cx="1716150" cy="196131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/>
          <a:srcRect l="20952" t="12476" r="39333" b="38381"/>
          <a:stretch/>
        </p:blipFill>
        <p:spPr>
          <a:xfrm>
            <a:off x="10110651" y="4732495"/>
            <a:ext cx="1985313" cy="184248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0"/>
          <a:srcRect l="16461" t="738" r="2973" b="-1"/>
          <a:stretch/>
        </p:blipFill>
        <p:spPr>
          <a:xfrm>
            <a:off x="76096" y="4854811"/>
            <a:ext cx="1739641" cy="17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709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91014" y="3378928"/>
            <a:ext cx="11384278" cy="2220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13" y="224585"/>
            <a:ext cx="11513307" cy="615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910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13" y="137161"/>
            <a:ext cx="11384279" cy="71192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Асоціативний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кущ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72" y="762861"/>
            <a:ext cx="10536701" cy="585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835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4983"/>
            <a:ext cx="11887200" cy="608428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заходи,  що  спрямовані  на  охорону  довкілля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2880" y="608428"/>
            <a:ext cx="11422966" cy="5358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викидів в атмосферу та гідросферу з метою поліпшення загальної екологічної ситуації.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заповідників, заказників і національних парків з метою збереження природних комплексів.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лову риби, полювання з метою збереження певних видів.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несанкціонованого викидання сміття. Очищення від несанкціонованого засмічення території регіону.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Вторинне використання ресурсів.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0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Главное мероприятие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434</TotalTime>
  <Words>176</Words>
  <Application>Microsoft Office PowerPoint</Application>
  <PresentationFormat>Произвольный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Главное мероприятие</vt:lpstr>
      <vt:lpstr>Наслідки збереження довкілля для життя і здоров’я людини.  Способи збереження природного середовища</vt:lpstr>
      <vt:lpstr>Слайд 2</vt:lpstr>
      <vt:lpstr>Слайд 3</vt:lpstr>
      <vt:lpstr>Джерела   забруднення   довкілля</vt:lpstr>
      <vt:lpstr>Джерела   використання   матеріалів</vt:lpstr>
      <vt:lpstr>Слайд 6</vt:lpstr>
      <vt:lpstr>«Асоціативний  кущ»</vt:lpstr>
      <vt:lpstr>заходи,  що  спрямовані  на  охорону  довкілля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Наслідки збереження довкілля для життя і здоров’я людини.  Способи збереження природного середовища</dc:title>
  <dc:creator>Дом</dc:creator>
  <cp:lastModifiedBy>Roshko</cp:lastModifiedBy>
  <cp:revision>28</cp:revision>
  <dcterms:created xsi:type="dcterms:W3CDTF">2017-04-24T09:39:12Z</dcterms:created>
  <dcterms:modified xsi:type="dcterms:W3CDTF">2021-01-19T19:47:28Z</dcterms:modified>
</cp:coreProperties>
</file>