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7" r:id="rId10"/>
    <p:sldId id="276" r:id="rId11"/>
    <p:sldId id="27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46" d="100"/>
          <a:sy n="46" d="100"/>
        </p:scale>
        <p:origin x="1387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0D1FC-3399-4A5C-B58A-99F53190D3FC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C16F-CCBC-4C9C-A26F-E3110B0B842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776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0D1FC-3399-4A5C-B58A-99F53190D3FC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C16F-CCBC-4C9C-A26F-E3110B0B842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591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0D1FC-3399-4A5C-B58A-99F53190D3FC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C16F-CCBC-4C9C-A26F-E3110B0B842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03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0D1FC-3399-4A5C-B58A-99F53190D3FC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C16F-CCBC-4C9C-A26F-E3110B0B842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542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0D1FC-3399-4A5C-B58A-99F53190D3FC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C16F-CCBC-4C9C-A26F-E3110B0B842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529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0D1FC-3399-4A5C-B58A-99F53190D3FC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C16F-CCBC-4C9C-A26F-E3110B0B842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804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0D1FC-3399-4A5C-B58A-99F53190D3FC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C16F-CCBC-4C9C-A26F-E3110B0B842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119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0D1FC-3399-4A5C-B58A-99F53190D3FC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C16F-CCBC-4C9C-A26F-E3110B0B842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968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0D1FC-3399-4A5C-B58A-99F53190D3FC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C16F-CCBC-4C9C-A26F-E3110B0B842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20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0D1FC-3399-4A5C-B58A-99F53190D3FC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C16F-CCBC-4C9C-A26F-E3110B0B842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609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0D1FC-3399-4A5C-B58A-99F53190D3FC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C16F-CCBC-4C9C-A26F-E3110B0B842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307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0D1FC-3399-4A5C-B58A-99F53190D3FC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1C16F-CCBC-4C9C-A26F-E3110B0B842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122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43808" y="980728"/>
            <a:ext cx="3886200" cy="3960439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та </a:t>
            </a:r>
            <a:r>
              <a:rPr lang="uk-UA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розміри Землі</a:t>
            </a:r>
            <a:endParaRPr lang="ru-RU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і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558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46203"/>
            <a:ext cx="6902087" cy="5176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778098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Уявлення про форму Землі стародавніх людей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uk-UA" dirty="0" smtClean="0"/>
              <a:t>Уявлення індійців про форму Землі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61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706090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Уявлення про форму Землі стародавніх людей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uk-UA" dirty="0" smtClean="0"/>
              <a:t>Уявлення про Землю єгиптян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35" y="2158498"/>
            <a:ext cx="7823330" cy="4550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92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44" y="1700808"/>
            <a:ext cx="7989912" cy="491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34082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Уявлення про форму Землі стародавніх людей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/>
              <a:t>Уявлення про Землю вавилонян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749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634082"/>
          </a:xfrm>
        </p:spPr>
        <p:txBody>
          <a:bodyPr/>
          <a:lstStyle/>
          <a:p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Уявлення про форму Землі стародавніх людей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74" y="1916832"/>
            <a:ext cx="8607852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50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" y="0"/>
            <a:ext cx="9141143" cy="686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Докази кулястості Землі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94" y="1268760"/>
            <a:ext cx="8234862" cy="487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271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" y="295"/>
            <a:ext cx="9142095" cy="686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Докази кулястості Землі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/>
              <a:t>Фото Землі з Космосу</a:t>
            </a:r>
            <a:endParaRPr lang="ru-RU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696" y="2060848"/>
            <a:ext cx="6798608" cy="4533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161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dmin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1"/>
            <a:ext cx="9144000" cy="686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Глобус – зменшена модель Землі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537" y="1268760"/>
            <a:ext cx="4730925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632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dmin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Умовні лінії на глобусі та карті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Екватор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уявна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лінія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точки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перебувають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однаковій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відстані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обох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полюсів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Екватор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поділяє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земну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кулю на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Північну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Південну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півкулі</a:t>
            </a:r>
            <a:r>
              <a:rPr lang="ru-RU" sz="28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647945"/>
            <a:ext cx="4048125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98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Умовні лінії на глобусі та карті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07504" y="1196752"/>
            <a:ext cx="4388296" cy="49294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Земна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вісь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уявна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вісь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обертання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проходить через центр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перетинає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земну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поверхню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географічних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полюсах.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495800" cy="5001419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Полюси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Північний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Півден­ний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точки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перетину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обертання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земною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поверхнею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480" y="3044149"/>
            <a:ext cx="3789040" cy="3789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458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admin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94"/>
            <a:ext cx="9144000" cy="686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Словничок з теми </a:t>
            </a:r>
            <a:b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«Форма та розміри Землі»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marL="0" indent="0">
              <a:buNone/>
            </a:pPr>
            <a:r>
              <a:rPr lang="uk-UA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Геоїд;</a:t>
            </a:r>
          </a:p>
          <a:p>
            <a:pPr marL="0" indent="0">
              <a:buNone/>
            </a:pPr>
            <a:r>
              <a:rPr lang="uk-UA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Глобус;</a:t>
            </a:r>
          </a:p>
          <a:p>
            <a:pPr marL="0" indent="0">
              <a:buNone/>
            </a:pPr>
            <a:r>
              <a:rPr lang="uk-UA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Земна вісь;</a:t>
            </a:r>
          </a:p>
          <a:p>
            <a:pPr marL="0" indent="0">
              <a:buNone/>
            </a:pPr>
            <a:r>
              <a:rPr lang="uk-UA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Полюси;</a:t>
            </a:r>
          </a:p>
          <a:p>
            <a:pPr marL="0" indent="0">
              <a:buNone/>
            </a:pPr>
            <a:r>
              <a:rPr lang="uk-UA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Екватор;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484784"/>
            <a:ext cx="27432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916832"/>
            <a:ext cx="1570038" cy="180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354" y="4725144"/>
            <a:ext cx="1790078" cy="1790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05064"/>
            <a:ext cx="3884884" cy="274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824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106</Words>
  <Application>Microsoft Office PowerPoint</Application>
  <PresentationFormat>Екран (4:3)</PresentationFormat>
  <Paragraphs>23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Форма та розміри Землі</vt:lpstr>
      <vt:lpstr>Уявлення про форму Землі стародавніх людей</vt:lpstr>
      <vt:lpstr>Уявлення про форму Землі стародавніх людей</vt:lpstr>
      <vt:lpstr>Уявлення про форму Землі стародавніх людей</vt:lpstr>
      <vt:lpstr>Уявлення про форму Землі стародавніх людей</vt:lpstr>
      <vt:lpstr>Докази кулястості Землі</vt:lpstr>
      <vt:lpstr>Докази кулястості Землі</vt:lpstr>
      <vt:lpstr>Глобус – зменшена модель Землі</vt:lpstr>
      <vt:lpstr>Умовні лінії на глобусі та карті</vt:lpstr>
      <vt:lpstr>Умовні лінії на глобусі та карті</vt:lpstr>
      <vt:lpstr>Словничок з теми  «Форма та розміри Землі»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22</cp:revision>
  <dcterms:created xsi:type="dcterms:W3CDTF">2016-01-28T08:34:24Z</dcterms:created>
  <dcterms:modified xsi:type="dcterms:W3CDTF">2021-01-14T09:27:37Z</dcterms:modified>
</cp:coreProperties>
</file>