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6" r:id="rId10"/>
    <p:sldId id="267" r:id="rId11"/>
    <p:sldId id="266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11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42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9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23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45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9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19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788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98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10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75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6761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2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837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20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43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8A8CDB-0903-4551-88CE-0DBEBD19B9D3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10D60F-377C-495B-AEE1-BE08098222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902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6023" y="235131"/>
            <a:ext cx="10672354" cy="135853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класс.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Значение, употребление, правописание некоторых частиц, междометий, образованных от существительных, и  звукоподражательных слов.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21578" y="2586446"/>
            <a:ext cx="6609806" cy="267135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Цель: </a:t>
            </a:r>
          </a:p>
          <a:p>
            <a:pPr algn="l"/>
            <a:r>
              <a:rPr lang="ru-RU" dirty="0" smtClean="0"/>
              <a:t>узнать признаки частицы как части речи,</a:t>
            </a:r>
          </a:p>
          <a:p>
            <a:pPr algn="l"/>
            <a:r>
              <a:rPr lang="ru-RU" dirty="0" smtClean="0"/>
              <a:t>междометия как части речи;</a:t>
            </a:r>
          </a:p>
          <a:p>
            <a:pPr algn="l"/>
            <a:r>
              <a:rPr lang="ru-RU" dirty="0" smtClean="0"/>
              <a:t>узнать правила правописания, смысловых отношений</a:t>
            </a:r>
          </a:p>
          <a:p>
            <a:pPr algn="l"/>
            <a:r>
              <a:rPr lang="ru-RU" dirty="0" smtClean="0"/>
              <a:t> частиц и междометий;</a:t>
            </a:r>
          </a:p>
          <a:p>
            <a:pPr algn="l"/>
            <a:r>
              <a:rPr lang="ru-RU" dirty="0" smtClean="0"/>
              <a:t>научиться распознавать их в устной и письменной речи.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4635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АСТИЦА - это... в русском языке (таблица с примерами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5" y="470263"/>
            <a:ext cx="9771017" cy="57215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13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астица как часть речи. Правописание частиц - online presentat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89" y="679269"/>
            <a:ext cx="9130937" cy="5447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68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накомимся: модальная частица!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2" y="668791"/>
            <a:ext cx="8765178" cy="5405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89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астица как служебная часть речи 7 класс - Презентац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7" y="627017"/>
            <a:ext cx="9444444" cy="5251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86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на тему: &quot;Урок русского языка в 7 классе Модальные частицы.&quot;.  Скачать бесплатно и без регистрации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6" y="522514"/>
            <a:ext cx="10463349" cy="5995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7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Що означає частка як частина мови. Вказівні частки: приклад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1" y="431074"/>
            <a:ext cx="9993086" cy="6035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59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на тему: &quot;Слова состояния, частицы, предлоги, союзы. Подготовка  к ЕГЭ.&quot;. Скачать бесплатно и без регистрации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1" y="587829"/>
            <a:ext cx="9980023" cy="5773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3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частиц пополняется за счет союзов (а, и, да, либо, ли), наречий (точно, прямо, исключительно, чуть, едва, уж), местоимений (что, всё) и  глаголов (вишь, пускай, давай). Выяснять различия между частицами и  их «двойниками» лучше всего в  предложении: именно там они и  проявляются.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469" y="1979584"/>
            <a:ext cx="10646228" cy="389870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7999" y="2136339"/>
            <a:ext cx="75459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Знаете ли вы?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одном из толковых словарей русского языка имеются таблицы, в  которых отражено распределение 121  304  слов по частям речи. При подсчете было обнаружено, что существительных среди них  — 56  332, глаголов  — 37  319, прилагательных  — 24  786, наречий  — 1916, междометий  — 341, частиц  — 149, предлогов  — 141, числительных  — 117, союзов  — 110, местоимений  — 93. 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Слов, являющихся самостоятельными частями речи, примерно в  300  раз больше, чем служебных.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6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2331" y="613954"/>
            <a:ext cx="110642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 задание.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роль частиц в  образовании наклонений глагола.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бы, б: Был бы я волшебником, сделал бы всех людей счастливыми.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да, давай, давайте, пускай, пусть: Давай почитаем книгу.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Подберите к каждой группе модальных частиц их значение в колонке справа. Составьте и  запишите предложение с  одной из частиц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Частицы модальные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не, ни, разве, только , даже, неужели, ли и  др.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Формообразующие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формотворчі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бы (б), пусть, пускай, давай, да.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Словообразующие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словотворчі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кое-, -то, -либо, -нибудь Б Подберите к каждой группе модальных частиц их значение в колонке справа. Составьте и  запишите предложение с  одной из частиц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07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7" y="679269"/>
            <a:ext cx="10711544" cy="572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лингвистическую сказку. Укажите, о какой части речи говорит автор.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частицы придают дополнительные оттенки значения словам и  предложениям, то какова же роль этой части речи?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ЧЕГО В РЕЧИ НЕ ОБОЙДЕШЬСЯ?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— самое важное слово, в разговоре без меня никак не обойтись, потому что я чувства и всякие настроения человеческие выражаю.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Больно кому — он кричит: «Ай-ай-ай!» или «Ой-ой-ой!» Весело ему — смеется: «Ха-ха-ха, хи-хи-хи, хе-хе-хе».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Встретились двое, сразу ко мне за помощью: «Привет! Здравствуйте! Спасибо! Пожалуйста!»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Чуть дело плохо, говорят: «Дело табак! Крышка! Капут!»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все эти ну, аге, ага, ого, ох, ах, гм-гм и им подобные — это ведь тоже мои братцы.                                                                                 (По Н. Александровичу)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2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ЖДОМЕТИЯ - это... в русском языке (таблица с примерами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705394"/>
            <a:ext cx="10319657" cy="5564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4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ждометие как часть реч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03" y="770709"/>
            <a:ext cx="9731827" cy="5956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57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7" y="483326"/>
            <a:ext cx="110642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в  тексте междометия и  звукоподражательные слова.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их роль в  речи. Подумайте, чем отличаются звукоподражательные слова от междометий. Объясните особенности пунктуации.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Футбол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Сказала тетя: — Фи, футбол!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Сказала мама: — Фу, футбол!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сказала: — Ну, футбол!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я ответил: — Во, футбол! (Г. Сапгир)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                    Здравствуйте! Добрая ласковость слова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Стерлась на нет в ежедневном привете.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Здравствуйте! Это же — будьте здоровы,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Это же — дольше живите на свете! (О.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Дриз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                 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весеннем лесу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весеннем лесу можно услышать разнообразные звуки. Вот с ветки березы спадает прозрачная капля, и раздается тонкий хрустальный звук: «Кап!» Дятел пускает веселую барабанную дробь: «Тук-тук-тук!» Гудит тяжелый черный жук: «Ж-ж-ж-ж-ж!» Неожиданно доносится звонкое «ку-ку». Эти звуки и есть настоящая музыка весеннего леса! (Из школьного сочинения)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6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599" y="953589"/>
            <a:ext cx="781158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 !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междометий постоянно пополняется за счет существительных (господи, батюшки, глупости, беда), глаголов (брось, благодарю, извините, прощайте), частиц (ну и  ну, то-то, вот те раз), словосочетаний (какие страсти, подумать только) и  др.</a:t>
            </a:r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r>
              <a:rPr lang="ru-RU" sz="3200" dirty="0" smtClean="0"/>
              <a:t>Произнесите предложение «О, это вы!» так, чтобы междометие выражало чувство: 1)  радости; 2)  удивления; 3)  разочарования.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692331"/>
            <a:ext cx="1042415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 219.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Б20 Русский язык (5-й год обучения) для общеобразовательных учебных заведений с обучением на украинском языке : учеб. для 9 класса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 Н. Ф.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Харьков : Изд-во «Ранок», 2017. — 256 с. : ил.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раскрывая скобки. Подготовьтесь рассказывать о  роли частиц в  речи и  комментировать орфограммы.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 — это (не)эрудиция, (не)умение влезть в любую беседу. Ум (не) означает умение поддерживать разговор с учеными. Если ты умный, ты поймешь, что ты (ни)чего (не)понимаешь. Ум часто говорит молча. Ум чувствует (не)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(не)приятные моменты для собеседника и обходит их. Ум предвидит ответ и промолчит, если ему (не)хочется это услышать. И вообще, ум что-то предложит. Глупость (не)предлагает. Глупость (не)спрашивает. С глупым ты все время занят. Ты трудишься в поте лица. Он тебе возражает и возражает… Ибо он уверен! С глупцом ты (ни)(в)чем (не)можешь согласиться. И чувствуешь, какой у тебя плохой характер. Поэтому отдохни с умным! (По М. Жванецкому)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</TotalTime>
  <Words>212</Words>
  <Application>Microsoft Office PowerPoint</Application>
  <PresentationFormat>Широкоэкранный</PresentationFormat>
  <Paragraphs>51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Garamond</vt:lpstr>
      <vt:lpstr>Times New Roman</vt:lpstr>
      <vt:lpstr>Натуральные материалы</vt:lpstr>
      <vt:lpstr>9 класс. Значение, употребление, правописание некоторых частиц, междометий, образованных от существительных, и  звукоподражательных слов.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частиц пополняется за счет союзов (а, и, да, либо, ли), наречий (точно, прямо, исключительно, чуть, едва, уж), местоимений (что, всё) и  глаголов (вишь, пускай, давай). Выяснять различия между частицами и  их «двойниками» лучше всего в  предложении: именно там они и  проявляются.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класс. Значение, употребление, правописание некоторых частиц, междометий, образованных от существительных, и  звукоподражательных слов.</dc:title>
  <dc:creator>Svitlana</dc:creator>
  <cp:lastModifiedBy>Svitlana</cp:lastModifiedBy>
  <cp:revision>17</cp:revision>
  <dcterms:created xsi:type="dcterms:W3CDTF">2021-01-10T14:13:33Z</dcterms:created>
  <dcterms:modified xsi:type="dcterms:W3CDTF">2021-01-10T15:24:40Z</dcterms:modified>
</cp:coreProperties>
</file>