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7" r:id="rId3"/>
    <p:sldId id="266" r:id="rId4"/>
    <p:sldId id="258" r:id="rId5"/>
    <p:sldId id="260" r:id="rId6"/>
    <p:sldId id="267" r:id="rId7"/>
    <p:sldId id="262" r:id="rId8"/>
    <p:sldId id="261" r:id="rId9"/>
    <p:sldId id="26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>
        <p:scale>
          <a:sx n="66" d="100"/>
          <a:sy n="66" d="100"/>
        </p:scale>
        <p:origin x="-642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олна 1"/>
          <p:cNvSpPr/>
          <p:nvPr/>
        </p:nvSpPr>
        <p:spPr>
          <a:xfrm>
            <a:off x="2143108" y="285728"/>
            <a:ext cx="6357982" cy="1343028"/>
          </a:xfrm>
          <a:prstGeom prst="wav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i="1" dirty="0" smtClean="0"/>
              <a:t>Українська мова  2клас</a:t>
            </a:r>
            <a:endParaRPr lang="ru-RU" sz="3600" b="1" i="1" dirty="0"/>
          </a:p>
        </p:txBody>
      </p:sp>
      <p:sp>
        <p:nvSpPr>
          <p:cNvPr id="3" name="Вертикальный свиток 2"/>
          <p:cNvSpPr/>
          <p:nvPr/>
        </p:nvSpPr>
        <p:spPr>
          <a:xfrm>
            <a:off x="428596" y="2143116"/>
            <a:ext cx="6500858" cy="2214570"/>
          </a:xfrm>
          <a:prstGeom prst="verticalScroll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i="1" dirty="0" smtClean="0"/>
              <a:t>Повторення вивченого.</a:t>
            </a:r>
          </a:p>
          <a:p>
            <a:pPr algn="ctr"/>
            <a:endParaRPr lang="ru-RU" sz="4000" b="1" i="1" dirty="0"/>
          </a:p>
        </p:txBody>
      </p:sp>
      <p:pic>
        <p:nvPicPr>
          <p:cNvPr id="21506" name="Picture 2" descr="Фото, автор Soloveika на Яндекс.Фотках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4000504"/>
            <a:ext cx="2247900" cy="261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143116"/>
            <a:ext cx="4691285" cy="2743211"/>
          </a:xfrm>
          <a:prstGeom prst="rect">
            <a:avLst/>
          </a:prstGeom>
          <a:noFill/>
        </p:spPr>
      </p:pic>
      <p:sp>
        <p:nvSpPr>
          <p:cNvPr id="4" name="Пятиугольник 3"/>
          <p:cNvSpPr/>
          <p:nvPr/>
        </p:nvSpPr>
        <p:spPr>
          <a:xfrm>
            <a:off x="1643042" y="357166"/>
            <a:ext cx="6572296" cy="1413326"/>
          </a:xfrm>
          <a:prstGeom prst="homePlat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/>
              <a:t>Сукупність букв, розташованих у певній послідовності називаємо</a:t>
            </a:r>
          </a:p>
          <a:p>
            <a:pPr algn="ctr"/>
            <a:r>
              <a:rPr lang="uk-UA" sz="3200" b="1" dirty="0" smtClean="0"/>
              <a:t>алфавіт</a:t>
            </a:r>
            <a:endParaRPr lang="ru-RU" sz="3200" b="1" dirty="0"/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2571736" y="5286388"/>
            <a:ext cx="4071966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Всього 33 букви</a:t>
            </a:r>
            <a:endParaRPr lang="ru-RU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785794"/>
            <a:ext cx="6429420" cy="135732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Розділові</a:t>
            </a:r>
            <a:r>
              <a:rPr lang="ru-RU" sz="4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знаки  в </a:t>
            </a:r>
            <a:r>
              <a:rPr lang="ru-RU" sz="44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кінці</a:t>
            </a:r>
            <a:r>
              <a:rPr lang="ru-RU" sz="4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речення</a:t>
            </a:r>
            <a:r>
              <a:rPr lang="ru-RU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714480" y="2428868"/>
            <a:ext cx="6786610" cy="914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Розповідні (.)</a:t>
            </a:r>
            <a:endParaRPr lang="ru-RU" sz="4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071670" y="5500702"/>
            <a:ext cx="6429420" cy="914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Окличні (!)</a:t>
            </a:r>
            <a:endParaRPr lang="ru-RU" sz="4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0034" y="3857628"/>
            <a:ext cx="5929354" cy="9144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Питальні ( </a:t>
            </a:r>
            <a:r>
              <a:rPr lang="en-US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r>
              <a:rPr lang="uk-UA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4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uk-UA" b="1" i="1" dirty="0" smtClean="0">
                <a:solidFill>
                  <a:srgbClr val="C00000"/>
                </a:solidFill>
              </a:rPr>
              <a:t>Звуки української мови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10" name="Содержимое 9" descr=" "/>
          <p:cNvPicPr>
            <a:picLocks noGrp="1"/>
          </p:cNvPicPr>
          <p:nvPr>
            <p:ph idx="1"/>
          </p:nvPr>
        </p:nvPicPr>
        <p:blipFill>
          <a:blip r:embed="rId2"/>
          <a:srcRect b="49982"/>
          <a:stretch>
            <a:fillRect/>
          </a:stretch>
        </p:blipFill>
        <p:spPr bwMode="auto">
          <a:xfrm>
            <a:off x="214282" y="1214422"/>
            <a:ext cx="4357718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Довідник з української мови - Сайт laraAloshkina"/>
          <p:cNvPicPr/>
          <p:nvPr/>
        </p:nvPicPr>
        <p:blipFill>
          <a:blip r:embed="rId3"/>
          <a:srcRect b="38768"/>
          <a:stretch>
            <a:fillRect/>
          </a:stretch>
        </p:blipFill>
        <p:spPr bwMode="auto">
          <a:xfrm>
            <a:off x="4643438" y="1214422"/>
            <a:ext cx="4286248" cy="42862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Пряме і переносне значення слів</a:t>
            </a:r>
            <a:endParaRPr lang="ru-RU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6" name="Picture 2" descr="Значення слова - Гайштут и его друзь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428736"/>
            <a:ext cx="6006386" cy="42428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214546" y="428604"/>
            <a:ext cx="4500594" cy="914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i="1" dirty="0" smtClean="0"/>
              <a:t>Частини мови</a:t>
            </a:r>
            <a:endParaRPr lang="ru-RU" sz="3200" b="1" i="1" dirty="0"/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1000100" y="1571612"/>
            <a:ext cx="7572428" cy="1214446"/>
          </a:xfrm>
          <a:prstGeom prst="snip2Diag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/>
              <a:t>Іменник. Називає предмет, відповідає на питання хто</a:t>
            </a:r>
            <a:r>
              <a:rPr lang="en-US" sz="2800" b="1" i="1" dirty="0" smtClean="0"/>
              <a:t>?</a:t>
            </a:r>
            <a:r>
              <a:rPr lang="uk-UA" sz="2800" b="1" i="1" dirty="0" smtClean="0"/>
              <a:t>,що</a:t>
            </a:r>
            <a:r>
              <a:rPr lang="en-US" sz="2800" b="1" i="1" dirty="0" smtClean="0"/>
              <a:t>?</a:t>
            </a:r>
            <a:r>
              <a:rPr lang="uk-UA" sz="2800" b="1" i="1" dirty="0" smtClean="0"/>
              <a:t>( радість, сум, сад) </a:t>
            </a:r>
          </a:p>
          <a:p>
            <a:pPr algn="ctr"/>
            <a:endParaRPr lang="ru-RU" dirty="0"/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1071538" y="3000372"/>
            <a:ext cx="7429552" cy="1343028"/>
          </a:xfrm>
          <a:prstGeom prst="snip2Diag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/>
              <a:t>Прикметник. Називає ознаку предмету, відповідає на питання який</a:t>
            </a:r>
            <a:r>
              <a:rPr lang="en-US" sz="2800" b="1" i="1" dirty="0" smtClean="0"/>
              <a:t>?</a:t>
            </a:r>
            <a:r>
              <a:rPr lang="uk-UA" sz="2800" b="1" i="1" dirty="0" smtClean="0"/>
              <a:t>, яка</a:t>
            </a:r>
            <a:r>
              <a:rPr lang="en-US" sz="2800" b="1" i="1" dirty="0" smtClean="0"/>
              <a:t>?</a:t>
            </a:r>
            <a:r>
              <a:rPr lang="uk-UA" sz="2800" b="1" i="1" dirty="0" smtClean="0"/>
              <a:t>,яке</a:t>
            </a:r>
            <a:r>
              <a:rPr lang="en-US" sz="2800" b="1" i="1" dirty="0" smtClean="0"/>
              <a:t>?</a:t>
            </a:r>
            <a:r>
              <a:rPr lang="uk-UA" sz="2800" b="1" i="1" dirty="0" smtClean="0"/>
              <a:t>, які</a:t>
            </a:r>
            <a:r>
              <a:rPr lang="en-US" sz="2800" b="1" i="1" dirty="0" smtClean="0"/>
              <a:t>?</a:t>
            </a:r>
            <a:r>
              <a:rPr lang="uk-UA" sz="2800" b="1" i="1" dirty="0" smtClean="0"/>
              <a:t>(радісний, сумна, садові)</a:t>
            </a:r>
            <a:endParaRPr lang="ru-RU" sz="2800" b="1" i="1" dirty="0"/>
          </a:p>
        </p:txBody>
      </p:sp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1071538" y="4857760"/>
            <a:ext cx="7286676" cy="1785950"/>
          </a:xfrm>
          <a:prstGeom prst="snip2Diag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/>
              <a:t>Дієслово. Називає дію предмету, відповідає на питання що робить</a:t>
            </a:r>
            <a:r>
              <a:rPr lang="en-US" sz="2800" b="1" i="1" dirty="0" smtClean="0"/>
              <a:t>?</a:t>
            </a:r>
            <a:r>
              <a:rPr lang="uk-UA" sz="2800" b="1" i="1" dirty="0" smtClean="0"/>
              <a:t>, що зробить</a:t>
            </a:r>
            <a:r>
              <a:rPr lang="en-US" sz="2800" b="1" i="1" dirty="0" smtClean="0"/>
              <a:t>?</a:t>
            </a:r>
            <a:r>
              <a:rPr lang="uk-UA" sz="2800" b="1" i="1" dirty="0" smtClean="0"/>
              <a:t>  та інші (радіє, сумую, садять</a:t>
            </a:r>
            <a:r>
              <a:rPr lang="uk-UA" dirty="0" smtClean="0"/>
              <a:t>)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Загальні правила переносу слів</a:t>
            </a:r>
            <a:endParaRPr lang="ru-RU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2" name="Picture 2" descr="Блог вчителя початкових класів Кваші Катерини Валентинівни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643050"/>
            <a:ext cx="7381884" cy="48417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Правила переносу слів з апострофом</a:t>
            </a:r>
            <a:endParaRPr lang="ru-RU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6" name="Picture 4" descr="Презентация на тему: &quot;Тренувальні вправи у вимовлянні, читанні та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071678"/>
            <a:ext cx="6429420" cy="3657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500430" y="1071546"/>
            <a:ext cx="4271986" cy="914400"/>
          </a:xfrm>
          <a:prstGeom prst="round2Diag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Бажаю успіхів!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3714744" y="4572008"/>
            <a:ext cx="4500594" cy="914400"/>
          </a:xfrm>
          <a:prstGeom prst="round2Diag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i="1" dirty="0" smtClean="0"/>
              <a:t>Будьте здорові!</a:t>
            </a:r>
            <a:endParaRPr lang="ru-RU" sz="4000" b="1" i="1" dirty="0"/>
          </a:p>
        </p:txBody>
      </p:sp>
      <p:pic>
        <p:nvPicPr>
          <p:cNvPr id="1026" name="Picture 2" descr="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142984"/>
            <a:ext cx="3071834" cy="38788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130</Words>
  <PresentationFormat>Экран (4:3)</PresentationFormat>
  <Paragraphs>19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 Звуки української мови</vt:lpstr>
      <vt:lpstr>Пряме і переносне значення слів</vt:lpstr>
      <vt:lpstr>Слайд 6</vt:lpstr>
      <vt:lpstr>Загальні правила переносу слів</vt:lpstr>
      <vt:lpstr>Правила переносу слів з апострофом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Вчитель</dc:creator>
  <cp:lastModifiedBy>Sch</cp:lastModifiedBy>
  <cp:revision>14</cp:revision>
  <dcterms:created xsi:type="dcterms:W3CDTF">2020-04-05T13:34:34Z</dcterms:created>
  <dcterms:modified xsi:type="dcterms:W3CDTF">2021-01-11T10:51:59Z</dcterms:modified>
</cp:coreProperties>
</file>