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7" r:id="rId3"/>
    <p:sldId id="261" r:id="rId4"/>
    <p:sldId id="262" r:id="rId5"/>
    <p:sldId id="263" r:id="rId6"/>
    <p:sldId id="270" r:id="rId7"/>
    <p:sldId id="264" r:id="rId8"/>
    <p:sldId id="275" r:id="rId9"/>
    <p:sldId id="276" r:id="rId10"/>
    <p:sldId id="278" r:id="rId11"/>
    <p:sldId id="277" r:id="rId12"/>
    <p:sldId id="280" r:id="rId13"/>
    <p:sldId id="281" r:id="rId14"/>
    <p:sldId id="282" r:id="rId15"/>
    <p:sldId id="283" r:id="rId16"/>
    <p:sldId id="284" r:id="rId17"/>
    <p:sldId id="288" r:id="rId18"/>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Rg st="1" end="19"/>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CC00"/>
    <a:srgbClr val="CC0000"/>
    <a:srgbClr val="0000FF"/>
    <a:srgbClr val="9933FF"/>
    <a:srgbClr val="666699"/>
    <a:srgbClr val="CC00FF"/>
    <a:srgbClr val="009900"/>
    <a:srgbClr val="99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61" autoAdjust="0"/>
    <p:restoredTop sz="94660"/>
  </p:normalViewPr>
  <p:slideViewPr>
    <p:cSldViewPr>
      <p:cViewPr varScale="1">
        <p:scale>
          <a:sx n="65" d="100"/>
          <a:sy n="65" d="100"/>
        </p:scale>
        <p:origin x="1408"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1390544-EF4F-420D-AA7B-0446D489046F}" type="slidenum">
              <a:rPr lang="ru-RU"/>
              <a:pPr>
                <a:defRPr/>
              </a:pPr>
              <a:t>‹#›</a:t>
            </a:fld>
            <a:endParaRPr lang="ru-RU"/>
          </a:p>
        </p:txBody>
      </p:sp>
    </p:spTree>
    <p:extLst>
      <p:ext uri="{BB962C8B-B14F-4D97-AF65-F5344CB8AC3E}">
        <p14:creationId xmlns:p14="http://schemas.microsoft.com/office/powerpoint/2010/main" val="3379546481"/>
      </p:ext>
    </p:extLst>
  </p:cSld>
  <p:clrMapOvr>
    <a:masterClrMapping/>
  </p:clrMapOvr>
  <p:transition>
    <p:diamon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8ADA1871-CBE4-4CEE-87AD-43918EF3911A}" type="slidenum">
              <a:rPr lang="ru-RU"/>
              <a:pPr>
                <a:defRPr/>
              </a:pPr>
              <a:t>‹#›</a:t>
            </a:fld>
            <a:endParaRPr lang="ru-RU"/>
          </a:p>
        </p:txBody>
      </p:sp>
    </p:spTree>
    <p:extLst>
      <p:ext uri="{BB962C8B-B14F-4D97-AF65-F5344CB8AC3E}">
        <p14:creationId xmlns:p14="http://schemas.microsoft.com/office/powerpoint/2010/main" val="1471332085"/>
      </p:ext>
    </p:extLst>
  </p:cSld>
  <p:clrMapOvr>
    <a:masterClrMapping/>
  </p:clrMapOvr>
  <p:transition>
    <p:diamon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A32A34F6-F735-42F7-AED6-5162CECFB2BB}" type="slidenum">
              <a:rPr lang="ru-RU"/>
              <a:pPr>
                <a:defRPr/>
              </a:pPr>
              <a:t>‹#›</a:t>
            </a:fld>
            <a:endParaRPr lang="ru-RU"/>
          </a:p>
        </p:txBody>
      </p:sp>
    </p:spTree>
    <p:extLst>
      <p:ext uri="{BB962C8B-B14F-4D97-AF65-F5344CB8AC3E}">
        <p14:creationId xmlns:p14="http://schemas.microsoft.com/office/powerpoint/2010/main" val="1241073503"/>
      </p:ext>
    </p:extLst>
  </p:cSld>
  <p:clrMapOvr>
    <a:masterClrMapping/>
  </p:clrMapOvr>
  <p:transition>
    <p:diamon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D5B4AA22-5CFF-4FFE-B174-2D24265DCC3F}" type="slidenum">
              <a:rPr lang="ru-RU"/>
              <a:pPr>
                <a:defRPr/>
              </a:pPr>
              <a:t>‹#›</a:t>
            </a:fld>
            <a:endParaRPr lang="ru-RU"/>
          </a:p>
        </p:txBody>
      </p:sp>
    </p:spTree>
    <p:extLst>
      <p:ext uri="{BB962C8B-B14F-4D97-AF65-F5344CB8AC3E}">
        <p14:creationId xmlns:p14="http://schemas.microsoft.com/office/powerpoint/2010/main" val="2314875"/>
      </p:ext>
    </p:extLst>
  </p:cSld>
  <p:clrMapOvr>
    <a:masterClrMapping/>
  </p:clrMapOvr>
  <p:transition>
    <p:diamon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630E0DDC-6BF7-481C-85C3-C7E1B6C30DEF}" type="slidenum">
              <a:rPr lang="ru-RU"/>
              <a:pPr>
                <a:defRPr/>
              </a:pPr>
              <a:t>‹#›</a:t>
            </a:fld>
            <a:endParaRPr lang="ru-RU"/>
          </a:p>
        </p:txBody>
      </p:sp>
    </p:spTree>
    <p:extLst>
      <p:ext uri="{BB962C8B-B14F-4D97-AF65-F5344CB8AC3E}">
        <p14:creationId xmlns:p14="http://schemas.microsoft.com/office/powerpoint/2010/main" val="1839694883"/>
      </p:ext>
    </p:extLst>
  </p:cSld>
  <p:clrMapOvr>
    <a:masterClrMapping/>
  </p:clrMapOvr>
  <p:transition>
    <p:diamon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3DB66732-CDAE-45AC-A358-2741A63EDE81}" type="slidenum">
              <a:rPr lang="ru-RU"/>
              <a:pPr>
                <a:defRPr/>
              </a:pPr>
              <a:t>‹#›</a:t>
            </a:fld>
            <a:endParaRPr lang="ru-RU"/>
          </a:p>
        </p:txBody>
      </p:sp>
    </p:spTree>
    <p:extLst>
      <p:ext uri="{BB962C8B-B14F-4D97-AF65-F5344CB8AC3E}">
        <p14:creationId xmlns:p14="http://schemas.microsoft.com/office/powerpoint/2010/main" val="505051369"/>
      </p:ext>
    </p:extLst>
  </p:cSld>
  <p:clrMapOvr>
    <a:masterClrMapping/>
  </p:clrMapOvr>
  <p:transition>
    <p:diamon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86AB9AE4-D992-46FC-95E9-D2881F234E22}" type="slidenum">
              <a:rPr lang="ru-RU"/>
              <a:pPr>
                <a:defRPr/>
              </a:pPr>
              <a:t>‹#›</a:t>
            </a:fld>
            <a:endParaRPr lang="ru-RU"/>
          </a:p>
        </p:txBody>
      </p:sp>
    </p:spTree>
    <p:extLst>
      <p:ext uri="{BB962C8B-B14F-4D97-AF65-F5344CB8AC3E}">
        <p14:creationId xmlns:p14="http://schemas.microsoft.com/office/powerpoint/2010/main" val="865176797"/>
      </p:ext>
    </p:extLst>
  </p:cSld>
  <p:clrMapOvr>
    <a:masterClrMapping/>
  </p:clrMapOvr>
  <p:transition>
    <p:diamon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750C61A3-73CB-4531-8CC6-61A9AA2DFCFE}" type="slidenum">
              <a:rPr lang="ru-RU"/>
              <a:pPr>
                <a:defRPr/>
              </a:pPr>
              <a:t>‹#›</a:t>
            </a:fld>
            <a:endParaRPr lang="ru-RU"/>
          </a:p>
        </p:txBody>
      </p:sp>
    </p:spTree>
    <p:extLst>
      <p:ext uri="{BB962C8B-B14F-4D97-AF65-F5344CB8AC3E}">
        <p14:creationId xmlns:p14="http://schemas.microsoft.com/office/powerpoint/2010/main" val="1807749069"/>
      </p:ext>
    </p:extLst>
  </p:cSld>
  <p:clrMapOvr>
    <a:masterClrMapping/>
  </p:clrMapOvr>
  <p:transition>
    <p:diamon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4CC9B9DA-F1DA-4DCD-86A9-A274D421D889}" type="slidenum">
              <a:rPr lang="ru-RU"/>
              <a:pPr>
                <a:defRPr/>
              </a:pPr>
              <a:t>‹#›</a:t>
            </a:fld>
            <a:endParaRPr lang="ru-RU"/>
          </a:p>
        </p:txBody>
      </p:sp>
    </p:spTree>
    <p:extLst>
      <p:ext uri="{BB962C8B-B14F-4D97-AF65-F5344CB8AC3E}">
        <p14:creationId xmlns:p14="http://schemas.microsoft.com/office/powerpoint/2010/main" val="3206706687"/>
      </p:ext>
    </p:extLst>
  </p:cSld>
  <p:clrMapOvr>
    <a:masterClrMapping/>
  </p:clrMapOvr>
  <p:transition>
    <p:diamon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14EBF02F-0694-42D1-A8E7-ECDE2D652AE6}" type="slidenum">
              <a:rPr lang="ru-RU"/>
              <a:pPr>
                <a:defRPr/>
              </a:pPr>
              <a:t>‹#›</a:t>
            </a:fld>
            <a:endParaRPr lang="ru-RU"/>
          </a:p>
        </p:txBody>
      </p:sp>
    </p:spTree>
    <p:extLst>
      <p:ext uri="{BB962C8B-B14F-4D97-AF65-F5344CB8AC3E}">
        <p14:creationId xmlns:p14="http://schemas.microsoft.com/office/powerpoint/2010/main" val="3827128124"/>
      </p:ext>
    </p:extLst>
  </p:cSld>
  <p:clrMapOvr>
    <a:masterClrMapping/>
  </p:clrMapOvr>
  <p:transition>
    <p:diamon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054351B-8A4B-4DAB-BBDE-9BCFCDC7E4BA}" type="slidenum">
              <a:rPr lang="ru-RU"/>
              <a:pPr>
                <a:defRPr/>
              </a:pPr>
              <a:t>‹#›</a:t>
            </a:fld>
            <a:endParaRPr lang="ru-RU"/>
          </a:p>
        </p:txBody>
      </p:sp>
    </p:spTree>
    <p:extLst>
      <p:ext uri="{BB962C8B-B14F-4D97-AF65-F5344CB8AC3E}">
        <p14:creationId xmlns:p14="http://schemas.microsoft.com/office/powerpoint/2010/main" val="228412229"/>
      </p:ext>
    </p:extLst>
  </p:cSld>
  <p:clrMapOvr>
    <a:masterClrMapping/>
  </p:clrMapOvr>
  <p:transition>
    <p:diamon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9E82DB2D-30FA-4312-A496-D78595F19C49}" type="slidenum">
              <a:rPr lang="ru-RU"/>
              <a:pPr>
                <a:defRPr/>
              </a:pPr>
              <a:t>‹#›</a:t>
            </a:fld>
            <a:endParaRPr lang="ru-RU"/>
          </a:p>
        </p:txBody>
      </p:sp>
    </p:spTree>
    <p:extLst>
      <p:ext uri="{BB962C8B-B14F-4D97-AF65-F5344CB8AC3E}">
        <p14:creationId xmlns:p14="http://schemas.microsoft.com/office/powerpoint/2010/main" val="926242209"/>
      </p:ext>
    </p:extLst>
  </p:cSld>
  <p:clrMapOvr>
    <a:masterClrMapping/>
  </p:clrMapOvr>
  <p:transition>
    <p:diamon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Tx" preserve="1">
  <p:cSld name="Заголовок, два объекта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uk-UA"/>
          </a:p>
        </p:txBody>
      </p:sp>
      <p:sp>
        <p:nvSpPr>
          <p:cNvPr id="3" name="Объект 2"/>
          <p:cNvSpPr>
            <a:spLocks noGrp="1"/>
          </p:cNvSpPr>
          <p:nvPr>
            <p:ph sz="quarter" idx="1"/>
          </p:nvPr>
        </p:nvSpPr>
        <p:spPr>
          <a:xfrm>
            <a:off x="457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quarter" idx="2"/>
          </p:nvPr>
        </p:nvSpPr>
        <p:spPr>
          <a:xfrm>
            <a:off x="457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half" idx="3"/>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Дата 5"/>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7" name="Нижний колонтитул 6"/>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8" name="Номер слайда 7"/>
          <p:cNvSpPr>
            <a:spLocks noGrp="1"/>
          </p:cNvSpPr>
          <p:nvPr>
            <p:ph type="sldNum" sz="quarter" idx="12"/>
          </p:nvPr>
        </p:nvSpPr>
        <p:spPr>
          <a:xfrm>
            <a:off x="6553200" y="6245225"/>
            <a:ext cx="2133600" cy="476250"/>
          </a:xfrm>
        </p:spPr>
        <p:txBody>
          <a:bodyPr/>
          <a:lstStyle>
            <a:lvl1pPr>
              <a:defRPr/>
            </a:lvl1pPr>
          </a:lstStyle>
          <a:p>
            <a:pPr>
              <a:defRPr/>
            </a:pPr>
            <a:fld id="{272816AC-69D6-4A08-907C-8BAF2AEAF24D}" type="slidenum">
              <a:rPr lang="ru-RU"/>
              <a:pPr>
                <a:defRPr/>
              </a:pPr>
              <a:t>‹#›</a:t>
            </a:fld>
            <a:endParaRPr lang="ru-RU"/>
          </a:p>
        </p:txBody>
      </p:sp>
    </p:spTree>
    <p:extLst>
      <p:ext uri="{BB962C8B-B14F-4D97-AF65-F5344CB8AC3E}">
        <p14:creationId xmlns:p14="http://schemas.microsoft.com/office/powerpoint/2010/main" val="2589094539"/>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uk-UA"/>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Объект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Дата 5"/>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7" name="Нижний колонтитул 6"/>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8" name="Номер слайда 7"/>
          <p:cNvSpPr>
            <a:spLocks noGrp="1"/>
          </p:cNvSpPr>
          <p:nvPr>
            <p:ph type="sldNum" sz="quarter" idx="12"/>
          </p:nvPr>
        </p:nvSpPr>
        <p:spPr>
          <a:xfrm>
            <a:off x="6553200" y="6245225"/>
            <a:ext cx="2133600" cy="476250"/>
          </a:xfrm>
        </p:spPr>
        <p:txBody>
          <a:bodyPr/>
          <a:lstStyle>
            <a:lvl1pPr>
              <a:defRPr/>
            </a:lvl1pPr>
          </a:lstStyle>
          <a:p>
            <a:pPr>
              <a:defRPr/>
            </a:pPr>
            <a:fld id="{F7561DFA-725B-483B-9A46-99133F97CCDA}" type="slidenum">
              <a:rPr lang="ru-RU"/>
              <a:pPr>
                <a:defRPr/>
              </a:pPr>
              <a:t>‹#›</a:t>
            </a:fld>
            <a:endParaRPr lang="ru-RU"/>
          </a:p>
        </p:txBody>
      </p:sp>
    </p:spTree>
    <p:extLst>
      <p:ext uri="{BB962C8B-B14F-4D97-AF65-F5344CB8AC3E}">
        <p14:creationId xmlns:p14="http://schemas.microsoft.com/office/powerpoint/2010/main" val="220823637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uk-UA"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smtClean="0"/>
              <a:t>Click to edit Master text styles</a:t>
            </a:r>
          </a:p>
          <a:p>
            <a:pPr lvl="1"/>
            <a:r>
              <a:rPr lang="ru-RU" altLang="uk-UA" smtClean="0"/>
              <a:t>Second level</a:t>
            </a:r>
          </a:p>
          <a:p>
            <a:pPr lvl="2"/>
            <a:r>
              <a:rPr lang="ru-RU" altLang="uk-UA" smtClean="0"/>
              <a:t>Third level</a:t>
            </a:r>
          </a:p>
          <a:p>
            <a:pPr lvl="3"/>
            <a:r>
              <a:rPr lang="ru-RU" altLang="uk-UA" smtClean="0"/>
              <a:t>Fourth level</a:t>
            </a:r>
          </a:p>
          <a:p>
            <a:pPr lvl="4"/>
            <a:r>
              <a:rPr lang="ru-RU" altLang="uk-UA"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4713F05E-BC9D-4C8A-A09F-A4E7D8920B76}"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027">
                                            <p:txEl>
                                              <p:pRg st="0" end="0"/>
                                            </p:txEl>
                                          </p:spTgt>
                                        </p:tgtEl>
                                        <p:attrNameLst>
                                          <p:attrName>style.visibility</p:attrName>
                                        </p:attrNameLst>
                                      </p:cBhvr>
                                      <p:to>
                                        <p:strVal val="visible"/>
                                      </p:to>
                                    </p:set>
                                    <p:animEffect transition="in" filter="fade">
                                      <p:cBhvr>
                                        <p:cTn id="14" dur="500"/>
                                        <p:tgtEl>
                                          <p:spTgt spid="1027">
                                            <p:txEl>
                                              <p:pRg st="0" end="0"/>
                                            </p:txEl>
                                          </p:spTgt>
                                        </p:tgtEl>
                                      </p:cBhvr>
                                    </p:animEffect>
                                    <p:anim calcmode="lin" valueType="num">
                                      <p:cBhvr>
                                        <p:cTn id="15" dur="500" fill="hold"/>
                                        <p:tgtEl>
                                          <p:spTgt spid="102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027">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1" fill="hold">
                                          <p:stCondLst>
                                            <p:cond delay="0"/>
                                          </p:stCondLst>
                                        </p:cTn>
                                        <p:tgtEl>
                                          <p:spTgt spid="1027">
                                            <p:txEl>
                                              <p:pRg st="1" end="1"/>
                                            </p:txEl>
                                          </p:spTgt>
                                        </p:tgtEl>
                                        <p:attrNameLst>
                                          <p:attrName>style.visibility</p:attrName>
                                        </p:attrNameLst>
                                      </p:cBhvr>
                                      <p:to>
                                        <p:strVal val="visible"/>
                                      </p:to>
                                    </p:set>
                                    <p:animEffect transition="in" filter="fade">
                                      <p:cBhvr>
                                        <p:cTn id="19" dur="500"/>
                                        <p:tgtEl>
                                          <p:spTgt spid="1027">
                                            <p:txEl>
                                              <p:pRg st="1" end="1"/>
                                            </p:txEl>
                                          </p:spTgt>
                                        </p:tgtEl>
                                      </p:cBhvr>
                                    </p:animEffect>
                                    <p:anim calcmode="lin" valueType="num">
                                      <p:cBhvr>
                                        <p:cTn id="20" dur="500" fill="hold"/>
                                        <p:tgtEl>
                                          <p:spTgt spid="1027">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1027">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1" fill="hold">
                                          <p:stCondLst>
                                            <p:cond delay="0"/>
                                          </p:stCondLst>
                                        </p:cTn>
                                        <p:tgtEl>
                                          <p:spTgt spid="1027">
                                            <p:txEl>
                                              <p:pRg st="2" end="2"/>
                                            </p:txEl>
                                          </p:spTgt>
                                        </p:tgtEl>
                                        <p:attrNameLst>
                                          <p:attrName>style.visibility</p:attrName>
                                        </p:attrNameLst>
                                      </p:cBhvr>
                                      <p:to>
                                        <p:strVal val="visible"/>
                                      </p:to>
                                    </p:set>
                                    <p:animEffect transition="in" filter="fade">
                                      <p:cBhvr>
                                        <p:cTn id="24" dur="500"/>
                                        <p:tgtEl>
                                          <p:spTgt spid="1027">
                                            <p:txEl>
                                              <p:pRg st="2" end="2"/>
                                            </p:txEl>
                                          </p:spTgt>
                                        </p:tgtEl>
                                      </p:cBhvr>
                                    </p:animEffect>
                                    <p:anim calcmode="lin" valueType="num">
                                      <p:cBhvr>
                                        <p:cTn id="25" dur="500" fill="hold"/>
                                        <p:tgtEl>
                                          <p:spTgt spid="1027">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027">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1" fill="hold">
                                          <p:stCondLst>
                                            <p:cond delay="0"/>
                                          </p:stCondLst>
                                        </p:cTn>
                                        <p:tgtEl>
                                          <p:spTgt spid="1027">
                                            <p:txEl>
                                              <p:pRg st="3" end="3"/>
                                            </p:txEl>
                                          </p:spTgt>
                                        </p:tgtEl>
                                        <p:attrNameLst>
                                          <p:attrName>style.visibility</p:attrName>
                                        </p:attrNameLst>
                                      </p:cBhvr>
                                      <p:to>
                                        <p:strVal val="visible"/>
                                      </p:to>
                                    </p:set>
                                    <p:animEffect transition="in" filter="fade">
                                      <p:cBhvr>
                                        <p:cTn id="29" dur="500"/>
                                        <p:tgtEl>
                                          <p:spTgt spid="1027">
                                            <p:txEl>
                                              <p:pRg st="3" end="3"/>
                                            </p:txEl>
                                          </p:spTgt>
                                        </p:tgtEl>
                                      </p:cBhvr>
                                    </p:animEffect>
                                    <p:anim calcmode="lin" valueType="num">
                                      <p:cBhvr>
                                        <p:cTn id="30" dur="500" fill="hold"/>
                                        <p:tgtEl>
                                          <p:spTgt spid="1027">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1027">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1" fill="hold">
                                          <p:stCondLst>
                                            <p:cond delay="0"/>
                                          </p:stCondLst>
                                        </p:cTn>
                                        <p:tgtEl>
                                          <p:spTgt spid="1027">
                                            <p:txEl>
                                              <p:pRg st="4" end="4"/>
                                            </p:txEl>
                                          </p:spTgt>
                                        </p:tgtEl>
                                        <p:attrNameLst>
                                          <p:attrName>style.visibility</p:attrName>
                                        </p:attrNameLst>
                                      </p:cBhvr>
                                      <p:to>
                                        <p:strVal val="visible"/>
                                      </p:to>
                                    </p:set>
                                    <p:animEffect transition="in" filter="fade">
                                      <p:cBhvr>
                                        <p:cTn id="34" dur="500"/>
                                        <p:tgtEl>
                                          <p:spTgt spid="1027">
                                            <p:txEl>
                                              <p:pRg st="4" end="4"/>
                                            </p:txEl>
                                          </p:spTgt>
                                        </p:tgtEl>
                                      </p:cBhvr>
                                    </p:animEffect>
                                    <p:anim calcmode="lin" valueType="num">
                                      <p:cBhvr>
                                        <p:cTn id="35" dur="500" fill="hold"/>
                                        <p:tgtEl>
                                          <p:spTgt spid="1027">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1027">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44"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Rectangle 4"/>
          <p:cNvSpPr>
            <a:spLocks noGrp="1" noChangeArrowheads="1"/>
          </p:cNvSpPr>
          <p:nvPr>
            <p:ph type="ctrTitle"/>
          </p:nvPr>
        </p:nvSpPr>
        <p:spPr>
          <a:xfrm>
            <a:off x="1403648" y="548680"/>
            <a:ext cx="7412360" cy="4968552"/>
          </a:xfrm>
          <a:noFill/>
        </p:spPr>
        <p:txBody>
          <a:bodyPr/>
          <a:lstStyle/>
          <a:p>
            <a:pPr eaLnBrk="1" hangingPunct="1">
              <a:lnSpc>
                <a:spcPct val="160000"/>
              </a:lnSpc>
            </a:pPr>
            <a:r>
              <a:rPr lang="uk-UA" altLang="uk-UA" sz="4800" b="1" dirty="0" smtClean="0">
                <a:solidFill>
                  <a:srgbClr val="CC00FF"/>
                </a:solidFill>
              </a:rPr>
              <a:t>Тема уроку:</a:t>
            </a:r>
            <a:br>
              <a:rPr lang="uk-UA" altLang="uk-UA" sz="4800" b="1" dirty="0" smtClean="0">
                <a:solidFill>
                  <a:srgbClr val="CC00FF"/>
                </a:solidFill>
              </a:rPr>
            </a:br>
            <a:r>
              <a:rPr lang="uk-UA" altLang="uk-UA" sz="3200" b="1" dirty="0" smtClean="0">
                <a:solidFill>
                  <a:srgbClr val="990000"/>
                </a:solidFill>
              </a:rPr>
              <a:t>„</a:t>
            </a:r>
            <a:r>
              <a:rPr lang="ru-RU" dirty="0"/>
              <a:t>Л. </a:t>
            </a:r>
            <a:r>
              <a:rPr lang="ru-RU" dirty="0" err="1"/>
              <a:t>Глібов</a:t>
            </a:r>
            <a:r>
              <a:rPr lang="ru-RU" dirty="0"/>
              <a:t>. </a:t>
            </a:r>
            <a:r>
              <a:rPr lang="ru-RU" dirty="0" err="1"/>
              <a:t>Фольклорна</a:t>
            </a:r>
            <a:r>
              <a:rPr lang="ru-RU" dirty="0"/>
              <a:t> основа </a:t>
            </a:r>
            <a:r>
              <a:rPr lang="ru-RU" dirty="0" err="1"/>
              <a:t>його</a:t>
            </a:r>
            <a:r>
              <a:rPr lang="ru-RU" dirty="0"/>
              <a:t> </a:t>
            </a:r>
            <a:r>
              <a:rPr lang="ru-RU" dirty="0" err="1"/>
              <a:t>віршованих</a:t>
            </a:r>
            <a:r>
              <a:rPr lang="ru-RU" dirty="0"/>
              <a:t> загадок. «</a:t>
            </a:r>
            <a:r>
              <a:rPr lang="ru-RU" dirty="0" err="1"/>
              <a:t>Хто</a:t>
            </a:r>
            <a:r>
              <a:rPr lang="ru-RU" dirty="0"/>
              <a:t> вона?», „</a:t>
            </a:r>
            <a:r>
              <a:rPr lang="ru-RU" dirty="0" err="1"/>
              <a:t>Хто</a:t>
            </a:r>
            <a:r>
              <a:rPr lang="ru-RU" dirty="0"/>
              <a:t> </a:t>
            </a:r>
            <a:r>
              <a:rPr lang="ru-RU" dirty="0" err="1"/>
              <a:t>розмовляє</a:t>
            </a:r>
            <a:r>
              <a:rPr lang="ru-RU" dirty="0"/>
              <a:t>?", „</a:t>
            </a:r>
            <a:r>
              <a:rPr lang="ru-RU" dirty="0" err="1"/>
              <a:t>Хто</a:t>
            </a:r>
            <a:r>
              <a:rPr lang="ru-RU" dirty="0"/>
              <a:t> сестра і брат?"</a:t>
            </a:r>
            <a:endParaRPr lang="ru-RU" altLang="uk-UA" sz="3200" b="1" dirty="0" smtClean="0">
              <a:solidFill>
                <a:schemeClr val="tx1"/>
              </a:solidFill>
            </a:endParaRPr>
          </a:p>
        </p:txBody>
      </p:sp>
      <p:pic>
        <p:nvPicPr>
          <p:cNvPr id="2051" name="Picture 4" descr="peace_dov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2060575"/>
            <a:ext cx="2160587" cy="283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diamon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6" name="Picture 4" descr="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3933825"/>
            <a:ext cx="2017713" cy="2663825"/>
          </a:xfrm>
          <a:prstGeom prst="rect">
            <a:avLst/>
          </a:prstGeom>
          <a:noFill/>
          <a:extLst>
            <a:ext uri="{909E8E84-426E-40DD-AFC4-6F175D3DCCD1}">
              <a14:hiddenFill xmlns:a14="http://schemas.microsoft.com/office/drawing/2010/main">
                <a:solidFill>
                  <a:srgbClr val="FFFFFF"/>
                </a:solidFill>
              </a14:hiddenFill>
            </a:ext>
          </a:extLst>
        </p:spPr>
      </p:pic>
      <p:pic>
        <p:nvPicPr>
          <p:cNvPr id="59397" name="Picture 5" descr="glibo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49275"/>
            <a:ext cx="1943100" cy="2663825"/>
          </a:xfrm>
          <a:prstGeom prst="rect">
            <a:avLst/>
          </a:prstGeom>
          <a:noFill/>
          <a:extLst>
            <a:ext uri="{909E8E84-426E-40DD-AFC4-6F175D3DCCD1}">
              <a14:hiddenFill xmlns:a14="http://schemas.microsoft.com/office/drawing/2010/main">
                <a:solidFill>
                  <a:srgbClr val="FFFFFF"/>
                </a:solidFill>
              </a14:hiddenFill>
            </a:ext>
          </a:extLst>
        </p:spPr>
      </p:pic>
      <p:pic>
        <p:nvPicPr>
          <p:cNvPr id="59398" name="Picture 6" descr="chuzhomu-lyhovi-ne-smijsj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875" y="260350"/>
            <a:ext cx="1963738" cy="2454275"/>
          </a:xfrm>
          <a:prstGeom prst="rect">
            <a:avLst/>
          </a:prstGeom>
          <a:noFill/>
          <a:extLst>
            <a:ext uri="{909E8E84-426E-40DD-AFC4-6F175D3DCCD1}">
              <a14:hiddenFill xmlns:a14="http://schemas.microsoft.com/office/drawing/2010/main">
                <a:solidFill>
                  <a:srgbClr val="FFFFFF"/>
                </a:solidFill>
              </a14:hiddenFill>
            </a:ext>
          </a:extLst>
        </p:spPr>
      </p:pic>
      <p:pic>
        <p:nvPicPr>
          <p:cNvPr id="59399" name="Picture 7" descr="konyk-strybunec-1803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7900" y="765175"/>
            <a:ext cx="1944688" cy="2663825"/>
          </a:xfrm>
          <a:prstGeom prst="rect">
            <a:avLst/>
          </a:prstGeom>
          <a:noFill/>
          <a:extLst>
            <a:ext uri="{909E8E84-426E-40DD-AFC4-6F175D3DCCD1}">
              <a14:hiddenFill xmlns:a14="http://schemas.microsoft.com/office/drawing/2010/main">
                <a:solidFill>
                  <a:srgbClr val="FFFFFF"/>
                </a:solidFill>
              </a14:hiddenFill>
            </a:ext>
          </a:extLst>
        </p:spPr>
      </p:pic>
      <p:pic>
        <p:nvPicPr>
          <p:cNvPr id="59400" name="Picture 8" descr="kotylasya_tarilochk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113" y="3573463"/>
            <a:ext cx="2027237" cy="2519362"/>
          </a:xfrm>
          <a:prstGeom prst="rect">
            <a:avLst/>
          </a:prstGeom>
          <a:noFill/>
          <a:extLst>
            <a:ext uri="{909E8E84-426E-40DD-AFC4-6F175D3DCCD1}">
              <a14:hiddenFill xmlns:a14="http://schemas.microsoft.com/office/drawing/2010/main">
                <a:solidFill>
                  <a:srgbClr val="FFFFFF"/>
                </a:solidFill>
              </a14:hiddenFill>
            </a:ext>
          </a:extLst>
        </p:spPr>
      </p:pic>
      <p:pic>
        <p:nvPicPr>
          <p:cNvPr id="59401" name="Picture 9" descr="200px-Bayky_leonida_Hlibov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4213" y="3429000"/>
            <a:ext cx="1900237" cy="2808288"/>
          </a:xfrm>
          <a:prstGeom prst="rect">
            <a:avLst/>
          </a:prstGeom>
          <a:noFill/>
          <a:extLst>
            <a:ext uri="{909E8E84-426E-40DD-AFC4-6F175D3DCCD1}">
              <a14:hiddenFill xmlns:a14="http://schemas.microsoft.com/office/drawing/2010/main">
                <a:solidFill>
                  <a:srgbClr val="FFFFFF"/>
                </a:solidFill>
              </a14:hiddenFill>
            </a:ext>
          </a:extLst>
        </p:spPr>
      </p:pic>
      <p:pic>
        <p:nvPicPr>
          <p:cNvPr id="59402" name="Picture 10" descr="synycja_16030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9925" y="1125538"/>
            <a:ext cx="1800225" cy="24479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diamon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8" name="Rectangle 8"/>
          <p:cNvSpPr>
            <a:spLocks noChangeArrowheads="1"/>
          </p:cNvSpPr>
          <p:nvPr/>
        </p:nvSpPr>
        <p:spPr bwMode="auto">
          <a:xfrm>
            <a:off x="1979613" y="949325"/>
            <a:ext cx="5688012" cy="564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ru-RU" altLang="uk-UA" sz="2800">
              <a:solidFill>
                <a:srgbClr val="CC0000"/>
              </a:solidFill>
            </a:endParaRPr>
          </a:p>
          <a:p>
            <a:r>
              <a:rPr lang="uk-UA" altLang="uk-UA" sz="2800"/>
              <a:t>„</a:t>
            </a:r>
            <a:r>
              <a:rPr lang="ru-RU" altLang="uk-UA" sz="2800" b="1"/>
              <a:t>О</a:t>
            </a:r>
            <a:r>
              <a:rPr lang="ru-RU" altLang="uk-UA" sz="2800"/>
              <a:t>й я бідна удовиця, —</a:t>
            </a:r>
          </a:p>
          <a:p>
            <a:r>
              <a:rPr lang="ru-RU" altLang="uk-UA" sz="2800" b="1"/>
              <a:t>С</a:t>
            </a:r>
            <a:r>
              <a:rPr lang="ru-RU" altLang="uk-UA" sz="2800"/>
              <a:t>тала хникать жалібниця, —</a:t>
            </a:r>
          </a:p>
          <a:p>
            <a:r>
              <a:rPr lang="ru-RU" altLang="uk-UA" sz="2800" b="1"/>
              <a:t>О</a:t>
            </a:r>
            <a:r>
              <a:rPr lang="ru-RU" altLang="uk-UA" sz="2800"/>
              <a:t>н калина, — їй не так!</a:t>
            </a:r>
          </a:p>
          <a:p>
            <a:r>
              <a:rPr lang="ru-RU" altLang="uk-UA" sz="2800" b="1"/>
              <a:t>К</a:t>
            </a:r>
            <a:r>
              <a:rPr lang="ru-RU" altLang="uk-UA" sz="2800"/>
              <a:t>ажуть, пісні їй складають,</a:t>
            </a:r>
          </a:p>
          <a:p>
            <a:r>
              <a:rPr lang="ru-RU" altLang="uk-UA" sz="2800" b="1"/>
              <a:t>А</a:t>
            </a:r>
            <a:r>
              <a:rPr lang="ru-RU" altLang="uk-UA" sz="2800"/>
              <a:t> про мене забувають,</a:t>
            </a:r>
          </a:p>
          <a:p>
            <a:r>
              <a:rPr lang="ru-RU" altLang="uk-UA" sz="2800"/>
              <a:t>І ніхто ніде ніяк!..</a:t>
            </a:r>
            <a:r>
              <a:rPr lang="uk-UA" altLang="uk-UA" sz="2800"/>
              <a:t>”</a:t>
            </a:r>
            <a:endParaRPr lang="ru-RU" altLang="uk-UA" sz="2800"/>
          </a:p>
          <a:p>
            <a:r>
              <a:rPr lang="uk-UA" altLang="uk-UA" sz="2800"/>
              <a:t>„</a:t>
            </a:r>
            <a:r>
              <a:rPr lang="ru-RU" altLang="uk-UA" sz="2800" b="1"/>
              <a:t>С</a:t>
            </a:r>
            <a:r>
              <a:rPr lang="ru-RU" altLang="uk-UA" sz="2800"/>
              <a:t>тій лиш! Слава не брехуха, —</a:t>
            </a:r>
          </a:p>
          <a:p>
            <a:r>
              <a:rPr lang="ru-RU" altLang="uk-UA" sz="2800" b="1"/>
              <a:t>О</a:t>
            </a:r>
            <a:r>
              <a:rPr lang="ru-RU" altLang="uk-UA" sz="2800"/>
              <a:t>бізвалась джеркотуха, —</a:t>
            </a:r>
          </a:p>
          <a:p>
            <a:r>
              <a:rPr lang="ru-RU" altLang="uk-UA" sz="2800" b="1"/>
              <a:t>Р</a:t>
            </a:r>
            <a:r>
              <a:rPr lang="ru-RU" altLang="uk-UA" sz="2800"/>
              <a:t>озбирає,що і як!</a:t>
            </a:r>
          </a:p>
          <a:p>
            <a:r>
              <a:rPr lang="ru-RU" altLang="uk-UA" sz="2800" b="1"/>
              <a:t>О</a:t>
            </a:r>
            <a:r>
              <a:rPr lang="ru-RU" altLang="uk-UA" sz="2800"/>
              <a:t>т я славі догодила,</a:t>
            </a:r>
          </a:p>
          <a:p>
            <a:r>
              <a:rPr lang="ru-RU" altLang="uk-UA" sz="2800" b="1"/>
              <a:t>К</a:t>
            </a:r>
            <a:r>
              <a:rPr lang="ru-RU" altLang="uk-UA" sz="2800"/>
              <a:t>ашку діточкам варила,</a:t>
            </a:r>
          </a:p>
          <a:p>
            <a:r>
              <a:rPr lang="ru-RU" altLang="uk-UA" sz="2800" b="1"/>
              <a:t>А</a:t>
            </a:r>
            <a:r>
              <a:rPr lang="ru-RU" altLang="uk-UA" sz="2800"/>
              <a:t> тобі не вдасться так</a:t>
            </a:r>
            <a:r>
              <a:rPr lang="uk-UA" altLang="uk-UA" sz="2800"/>
              <a:t>”</a:t>
            </a:r>
            <a:r>
              <a:rPr lang="ru-RU" altLang="uk-UA" sz="2800"/>
              <a:t>.</a:t>
            </a:r>
          </a:p>
        </p:txBody>
      </p:sp>
      <p:sp>
        <p:nvSpPr>
          <p:cNvPr id="5129" name="Text Box 9"/>
          <p:cNvSpPr txBox="1">
            <a:spLocks noChangeArrowheads="1"/>
          </p:cNvSpPr>
          <p:nvPr/>
        </p:nvSpPr>
        <p:spPr bwMode="auto">
          <a:xfrm>
            <a:off x="1692275" y="404813"/>
            <a:ext cx="575945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uk-UA" altLang="uk-UA" sz="4800">
                <a:solidFill>
                  <a:srgbClr val="009900"/>
                </a:solidFill>
              </a:rPr>
              <a:t>“Хто розмовляє?”</a:t>
            </a:r>
            <a:endParaRPr lang="ru-RU" altLang="uk-UA" sz="4800">
              <a:solidFill>
                <a:srgbClr val="009900"/>
              </a:solidFill>
            </a:endParaRPr>
          </a:p>
        </p:txBody>
      </p:sp>
    </p:spTree>
  </p:cSld>
  <p:clrMapOvr>
    <a:masterClrMapping/>
  </p:clrMapOvr>
  <p:transition>
    <p:diamon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53" name="Rectangle 9"/>
          <p:cNvSpPr>
            <a:spLocks noGrp="1" noChangeArrowheads="1"/>
          </p:cNvSpPr>
          <p:nvPr>
            <p:ph type="title" idx="4294967295"/>
          </p:nvPr>
        </p:nvSpPr>
        <p:spPr/>
        <p:txBody>
          <a:bodyPr/>
          <a:lstStyle/>
          <a:p>
            <a:r>
              <a:rPr lang="uk-UA" altLang="uk-UA" sz="6000" b="1" i="1" smtClean="0">
                <a:solidFill>
                  <a:srgbClr val="CC00FF"/>
                </a:solidFill>
              </a:rPr>
              <a:t>Осока</a:t>
            </a:r>
            <a:endParaRPr lang="ru-RU" altLang="uk-UA" sz="6000" b="1" i="1" smtClean="0">
              <a:solidFill>
                <a:srgbClr val="CC00FF"/>
              </a:solidFill>
            </a:endParaRPr>
          </a:p>
        </p:txBody>
      </p:sp>
      <p:sp>
        <p:nvSpPr>
          <p:cNvPr id="6155" name="Rectangle 11"/>
          <p:cNvSpPr>
            <a:spLocks noGrp="1" noChangeArrowheads="1"/>
          </p:cNvSpPr>
          <p:nvPr>
            <p:ph type="body" sz="half" idx="4294967295"/>
          </p:nvPr>
        </p:nvSpPr>
        <p:spPr>
          <a:xfrm>
            <a:off x="3924300" y="1600200"/>
            <a:ext cx="4968875" cy="5068888"/>
          </a:xfrm>
        </p:spPr>
        <p:txBody>
          <a:bodyPr/>
          <a:lstStyle/>
          <a:p>
            <a:pPr>
              <a:lnSpc>
                <a:spcPct val="80000"/>
              </a:lnSpc>
            </a:pPr>
            <a:r>
              <a:rPr lang="uk-UA" altLang="uk-UA" sz="1800" b="1" smtClean="0"/>
              <a:t>Б</a:t>
            </a:r>
            <a:r>
              <a:rPr lang="ru-RU" altLang="uk-UA" sz="1800" b="1" smtClean="0"/>
              <a:t>агаторічна сіро-зелена рослина заввишки 60—150 см з товстим кореневищем. Листки до 1 м завдовжки, лінійні, шорсткуваті, з добре помітною центральною жилкою, знизу сизуваті, блискучі. Квітки в колосках, зібраних у колосовидні суцвіття.</a:t>
            </a:r>
            <a:r>
              <a:rPr lang="uk-UA" altLang="uk-UA" sz="1800" b="1" smtClean="0"/>
              <a:t> </a:t>
            </a:r>
            <a:r>
              <a:rPr lang="ru-RU" altLang="uk-UA" sz="1800" b="1" smtClean="0"/>
              <a:t> Кожна квітка має біля основи покривну гостру чорно-буру луску з біло</a:t>
            </a:r>
            <a:r>
              <a:rPr lang="uk-UA" altLang="uk-UA" sz="1800" b="1" smtClean="0"/>
              <a:t>ю </a:t>
            </a:r>
            <a:r>
              <a:rPr lang="ru-RU" altLang="uk-UA" sz="1800" b="1" smtClean="0"/>
              <a:t>серединою. Плід — горіх, занурений в особливий утвір — мішечок. Цвіте в травні — червні. Росте на болотистих луках, болотах, по берегах річок і озер майже по всій Україні, крім Криму.</a:t>
            </a:r>
          </a:p>
          <a:p>
            <a:pPr>
              <a:lnSpc>
                <a:spcPct val="80000"/>
              </a:lnSpc>
            </a:pPr>
            <a:r>
              <a:rPr lang="ru-RU" altLang="uk-UA" sz="1800" b="1" smtClean="0"/>
              <a:t>Латинська назва роду утворена від латинського слова не мати чого-небудь, бути відсутнім (колоски тичинкових квіток не утворюють плодів). Видову назву утворено від латинського слова гострий.</a:t>
            </a:r>
            <a:r>
              <a:rPr lang="uk-UA" altLang="uk-UA" sz="1800" b="1" smtClean="0"/>
              <a:t> </a:t>
            </a:r>
            <a:r>
              <a:rPr lang="ru-RU" altLang="uk-UA" sz="1800" b="1" smtClean="0"/>
              <a:t>Рослина кормова, технічна</a:t>
            </a:r>
            <a:r>
              <a:rPr lang="uk-UA" altLang="uk-UA" sz="1800" b="1" smtClean="0"/>
              <a:t>,</a:t>
            </a:r>
            <a:r>
              <a:rPr lang="ru-RU" altLang="uk-UA" sz="1800" b="1" smtClean="0"/>
              <a:t> її використовують для плетіння.</a:t>
            </a:r>
          </a:p>
        </p:txBody>
      </p:sp>
      <p:pic>
        <p:nvPicPr>
          <p:cNvPr id="6156" name="Picture 12" descr="img-20548"/>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323850" y="1628775"/>
            <a:ext cx="3394075" cy="4525963"/>
          </a:xfrm>
        </p:spPr>
      </p:pic>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153"/>
                                        </p:tgtEl>
                                        <p:attrNameLst>
                                          <p:attrName>style.visibility</p:attrName>
                                        </p:attrNameLst>
                                      </p:cBhvr>
                                      <p:to>
                                        <p:strVal val="visible"/>
                                      </p:to>
                                    </p:set>
                                    <p:anim calcmode="lin" valueType="num">
                                      <p:cBhvr>
                                        <p:cTn id="7" dur="1000" fill="hold"/>
                                        <p:tgtEl>
                                          <p:spTgt spid="6153"/>
                                        </p:tgtEl>
                                        <p:attrNameLst>
                                          <p:attrName>ppt_x</p:attrName>
                                        </p:attrNameLst>
                                      </p:cBhvr>
                                      <p:tavLst>
                                        <p:tav tm="0">
                                          <p:val>
                                            <p:strVal val="#ppt_x-.2"/>
                                          </p:val>
                                        </p:tav>
                                        <p:tav tm="100000">
                                          <p:val>
                                            <p:strVal val="#ppt_x"/>
                                          </p:val>
                                        </p:tav>
                                      </p:tavLst>
                                    </p:anim>
                                    <p:anim calcmode="lin" valueType="num">
                                      <p:cBhvr>
                                        <p:cTn id="8" dur="1000" fill="hold"/>
                                        <p:tgtEl>
                                          <p:spTgt spid="6153"/>
                                        </p:tgtEl>
                                        <p:attrNameLst>
                                          <p:attrName>ppt_y</p:attrName>
                                        </p:attrNameLst>
                                      </p:cBhvr>
                                      <p:tavLst>
                                        <p:tav tm="0">
                                          <p:val>
                                            <p:strVal val="#ppt_y"/>
                                          </p:val>
                                        </p:tav>
                                        <p:tav tm="100000">
                                          <p:val>
                                            <p:strVal val="#ppt_y"/>
                                          </p:val>
                                        </p:tav>
                                      </p:tavLst>
                                    </p:anim>
                                    <p:animEffect transition="in" filter="wipe(right)" prLst="gradientSize: 0.1">
                                      <p:cBhvr>
                                        <p:cTn id="9" dur="1000"/>
                                        <p:tgtEl>
                                          <p:spTgt spid="6153"/>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6155">
                                            <p:txEl>
                                              <p:pRg st="0" end="0"/>
                                            </p:txEl>
                                          </p:spTgt>
                                        </p:tgtEl>
                                        <p:attrNameLst>
                                          <p:attrName>style.visibility</p:attrName>
                                        </p:attrNameLst>
                                      </p:cBhvr>
                                      <p:to>
                                        <p:strVal val="visible"/>
                                      </p:to>
                                    </p:set>
                                    <p:animEffect transition="in" filter="fade">
                                      <p:cBhvr>
                                        <p:cTn id="14" dur="500"/>
                                        <p:tgtEl>
                                          <p:spTgt spid="6155">
                                            <p:txEl>
                                              <p:pRg st="0" end="0"/>
                                            </p:txEl>
                                          </p:spTgt>
                                        </p:tgtEl>
                                      </p:cBhvr>
                                    </p:animEffect>
                                    <p:anim calcmode="lin" valueType="num">
                                      <p:cBhvr>
                                        <p:cTn id="15" dur="500" fill="hold"/>
                                        <p:tgtEl>
                                          <p:spTgt spid="615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615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6155">
                                            <p:txEl>
                                              <p:pRg st="1" end="1"/>
                                            </p:txEl>
                                          </p:spTgt>
                                        </p:tgtEl>
                                        <p:attrNameLst>
                                          <p:attrName>style.visibility</p:attrName>
                                        </p:attrNameLst>
                                      </p:cBhvr>
                                      <p:to>
                                        <p:strVal val="visible"/>
                                      </p:to>
                                    </p:set>
                                    <p:animEffect transition="in" filter="fade">
                                      <p:cBhvr>
                                        <p:cTn id="21" dur="500"/>
                                        <p:tgtEl>
                                          <p:spTgt spid="6155">
                                            <p:txEl>
                                              <p:pRg st="1" end="1"/>
                                            </p:txEl>
                                          </p:spTgt>
                                        </p:tgtEl>
                                      </p:cBhvr>
                                    </p:animEffect>
                                    <p:anim calcmode="lin" valueType="num">
                                      <p:cBhvr>
                                        <p:cTn id="22" dur="500" fill="hold"/>
                                        <p:tgtEl>
                                          <p:spTgt spid="6155">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6155">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nodeType="clickEffect">
                                  <p:stCondLst>
                                    <p:cond delay="0"/>
                                  </p:stCondLst>
                                  <p:childTnLst>
                                    <p:set>
                                      <p:cBhvr>
                                        <p:cTn id="27" dur="1" fill="hold">
                                          <p:stCondLst>
                                            <p:cond delay="0"/>
                                          </p:stCondLst>
                                        </p:cTn>
                                        <p:tgtEl>
                                          <p:spTgt spid="6156"/>
                                        </p:tgtEl>
                                        <p:attrNameLst>
                                          <p:attrName>style.visibility</p:attrName>
                                        </p:attrNameLst>
                                      </p:cBhvr>
                                      <p:to>
                                        <p:strVal val="visible"/>
                                      </p:to>
                                    </p:set>
                                    <p:animEffect transition="in" filter="fade">
                                      <p:cBhvr>
                                        <p:cTn id="28" dur="500"/>
                                        <p:tgtEl>
                                          <p:spTgt spid="6156"/>
                                        </p:tgtEl>
                                      </p:cBhvr>
                                    </p:animEffect>
                                    <p:anim calcmode="lin" valueType="num">
                                      <p:cBhvr>
                                        <p:cTn id="29" dur="500" fill="hold"/>
                                        <p:tgtEl>
                                          <p:spTgt spid="6156"/>
                                        </p:tgtEl>
                                        <p:attrNameLst>
                                          <p:attrName>ppt_x</p:attrName>
                                        </p:attrNameLst>
                                      </p:cBhvr>
                                      <p:tavLst>
                                        <p:tav tm="0">
                                          <p:val>
                                            <p:strVal val="#ppt_x"/>
                                          </p:val>
                                        </p:tav>
                                        <p:tav tm="100000">
                                          <p:val>
                                            <p:strVal val="#ppt_x"/>
                                          </p:val>
                                        </p:tav>
                                      </p:tavLst>
                                    </p:anim>
                                    <p:anim calcmode="lin" valueType="num">
                                      <p:cBhvr>
                                        <p:cTn id="30" dur="500" fill="hold"/>
                                        <p:tgtEl>
                                          <p:spTgt spid="6156"/>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3" grpId="0"/>
      <p:bldP spid="6155"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83" name="Rectangle 15"/>
          <p:cNvSpPr>
            <a:spLocks noGrp="1" noChangeArrowheads="1"/>
          </p:cNvSpPr>
          <p:nvPr>
            <p:ph type="title" idx="4294967295"/>
          </p:nvPr>
        </p:nvSpPr>
        <p:spPr>
          <a:xfrm>
            <a:off x="395288" y="0"/>
            <a:ext cx="8229600" cy="1143000"/>
          </a:xfrm>
        </p:spPr>
        <p:txBody>
          <a:bodyPr/>
          <a:lstStyle/>
          <a:p>
            <a:r>
              <a:rPr lang="uk-UA" altLang="uk-UA" sz="6000" b="1" i="1" smtClean="0">
                <a:solidFill>
                  <a:srgbClr val="CC00FF"/>
                </a:solidFill>
              </a:rPr>
              <a:t>Сорока</a:t>
            </a:r>
            <a:r>
              <a:rPr lang="uk-UA" altLang="uk-UA" sz="6000" b="1" i="1" smtClean="0"/>
              <a:t> </a:t>
            </a:r>
            <a:endParaRPr lang="ru-RU" altLang="uk-UA" sz="6000" b="1" i="1" smtClean="0"/>
          </a:p>
        </p:txBody>
      </p:sp>
      <p:sp>
        <p:nvSpPr>
          <p:cNvPr id="7180" name="Rectangle 12"/>
          <p:cNvSpPr>
            <a:spLocks noGrp="1" noChangeArrowheads="1"/>
          </p:cNvSpPr>
          <p:nvPr>
            <p:ph type="body" sz="half" idx="4294967295"/>
          </p:nvPr>
        </p:nvSpPr>
        <p:spPr>
          <a:xfrm>
            <a:off x="0" y="1196975"/>
            <a:ext cx="5508625" cy="5661025"/>
          </a:xfrm>
        </p:spPr>
        <p:txBody>
          <a:bodyPr/>
          <a:lstStyle/>
          <a:p>
            <a:pPr>
              <a:lnSpc>
                <a:spcPct val="80000"/>
              </a:lnSpc>
            </a:pPr>
            <a:r>
              <a:rPr lang="uk-UA" altLang="uk-UA" sz="1600" smtClean="0"/>
              <a:t>Це осіла птиця, але в Скандинавії також і перелітна. Завдяки характерному чорно-білому оперенню і незвично довгому хвосту сорока неповторювана і легко впізнана. Голова, шия, груди і спина чорні з фіолетовим або синювато-зеленим металевим відливом, живіт і плечі білі. Також часто білі кінці крил. Довгий хвіст (довше за тіло) і крила чорні. Чорне оперення має металевий блиск. Пір'я хвоста і зовнішня сторона махового пір'я виблискують поблизу залежно від освітлення металевим зеленим, синім або фіолетовим кольором. Сороки можуть досягати зростання приблизно 51 см, розмах крил складає близько 90 см. </a:t>
            </a:r>
          </a:p>
          <a:p>
            <a:pPr>
              <a:lnSpc>
                <a:spcPct val="80000"/>
              </a:lnSpc>
            </a:pPr>
            <a:r>
              <a:rPr lang="uk-UA" altLang="uk-UA" sz="1600" smtClean="0"/>
              <a:t>По землі сорока пересувається найчастіше стрибками, проте може і ходити характерною для „воронових” ходою. Дуже уміло вона переміщається в кроні дерев. Політ сороки хвилеподібний плануючий.</a:t>
            </a:r>
          </a:p>
          <a:p>
            <a:pPr>
              <a:lnSpc>
                <a:spcPct val="80000"/>
              </a:lnSpc>
            </a:pPr>
            <a:r>
              <a:rPr lang="uk-UA" altLang="uk-UA" sz="1600" smtClean="0"/>
              <a:t>Звичайні сороки є осілими птицями. Вони мешкають в невеликих лісах, парках, садах, гаях, перелісках, часто недалеко від людського житла. Уникають густого лісу. Сороки товариські птиці, що рідко зустрічаються поодинці, часто їх можна бачити зграйкою від двох до п'яти птиць, що перелітають з дерева на дерева з гучним</a:t>
            </a:r>
            <a:r>
              <a:rPr lang="uk-UA" altLang="uk-UA" sz="1800" smtClean="0"/>
              <a:t> </a:t>
            </a:r>
            <a:r>
              <a:rPr lang="uk-UA" altLang="uk-UA" sz="1600" smtClean="0"/>
              <a:t>цвіркотанням. Після гніздування, восени і зимою збираються в зграї по декілька сот особин.</a:t>
            </a:r>
            <a:endParaRPr lang="ru-RU" altLang="uk-UA" sz="1600" smtClean="0"/>
          </a:p>
        </p:txBody>
      </p:sp>
      <p:pic>
        <p:nvPicPr>
          <p:cNvPr id="7182" name="Picture 14" descr="180px-Elster_wikipedia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6659563" y="1628775"/>
            <a:ext cx="2079625" cy="1655763"/>
          </a:xfrm>
        </p:spPr>
      </p:pic>
      <p:pic>
        <p:nvPicPr>
          <p:cNvPr id="7185" name="Picture 17" descr="275px-Sroka_Pica_Pica_II"/>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651500" y="3500438"/>
            <a:ext cx="3265488" cy="2500312"/>
          </a:xfrm>
        </p:spPr>
      </p:pic>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7183"/>
                                        </p:tgtEl>
                                        <p:attrNameLst>
                                          <p:attrName>style.visibility</p:attrName>
                                        </p:attrNameLst>
                                      </p:cBhvr>
                                      <p:to>
                                        <p:strVal val="visible"/>
                                      </p:to>
                                    </p:set>
                                    <p:anim calcmode="lin" valueType="num">
                                      <p:cBhvr>
                                        <p:cTn id="7" dur="1000" fill="hold"/>
                                        <p:tgtEl>
                                          <p:spTgt spid="7183"/>
                                        </p:tgtEl>
                                        <p:attrNameLst>
                                          <p:attrName>ppt_x</p:attrName>
                                        </p:attrNameLst>
                                      </p:cBhvr>
                                      <p:tavLst>
                                        <p:tav tm="0">
                                          <p:val>
                                            <p:strVal val="#ppt_x-.2"/>
                                          </p:val>
                                        </p:tav>
                                        <p:tav tm="100000">
                                          <p:val>
                                            <p:strVal val="#ppt_x"/>
                                          </p:val>
                                        </p:tav>
                                      </p:tavLst>
                                    </p:anim>
                                    <p:anim calcmode="lin" valueType="num">
                                      <p:cBhvr>
                                        <p:cTn id="8" dur="1000" fill="hold"/>
                                        <p:tgtEl>
                                          <p:spTgt spid="7183"/>
                                        </p:tgtEl>
                                        <p:attrNameLst>
                                          <p:attrName>ppt_y</p:attrName>
                                        </p:attrNameLst>
                                      </p:cBhvr>
                                      <p:tavLst>
                                        <p:tav tm="0">
                                          <p:val>
                                            <p:strVal val="#ppt_y"/>
                                          </p:val>
                                        </p:tav>
                                        <p:tav tm="100000">
                                          <p:val>
                                            <p:strVal val="#ppt_y"/>
                                          </p:val>
                                        </p:tav>
                                      </p:tavLst>
                                    </p:anim>
                                    <p:animEffect transition="in" filter="wipe(right)" prLst="gradientSize: 0.1">
                                      <p:cBhvr>
                                        <p:cTn id="9" dur="1000"/>
                                        <p:tgtEl>
                                          <p:spTgt spid="7183"/>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7180">
                                            <p:txEl>
                                              <p:pRg st="0" end="0"/>
                                            </p:txEl>
                                          </p:spTgt>
                                        </p:tgtEl>
                                        <p:attrNameLst>
                                          <p:attrName>style.visibility</p:attrName>
                                        </p:attrNameLst>
                                      </p:cBhvr>
                                      <p:to>
                                        <p:strVal val="visible"/>
                                      </p:to>
                                    </p:set>
                                    <p:animEffect transition="in" filter="fade">
                                      <p:cBhvr>
                                        <p:cTn id="14" dur="500"/>
                                        <p:tgtEl>
                                          <p:spTgt spid="7180">
                                            <p:txEl>
                                              <p:pRg st="0" end="0"/>
                                            </p:txEl>
                                          </p:spTgt>
                                        </p:tgtEl>
                                      </p:cBhvr>
                                    </p:animEffect>
                                    <p:anim calcmode="lin" valueType="num">
                                      <p:cBhvr>
                                        <p:cTn id="15" dur="500" fill="hold"/>
                                        <p:tgtEl>
                                          <p:spTgt spid="7180">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7180">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7180">
                                            <p:txEl>
                                              <p:pRg st="1" end="1"/>
                                            </p:txEl>
                                          </p:spTgt>
                                        </p:tgtEl>
                                        <p:attrNameLst>
                                          <p:attrName>style.visibility</p:attrName>
                                        </p:attrNameLst>
                                      </p:cBhvr>
                                      <p:to>
                                        <p:strVal val="visible"/>
                                      </p:to>
                                    </p:set>
                                    <p:animEffect transition="in" filter="fade">
                                      <p:cBhvr>
                                        <p:cTn id="21" dur="500"/>
                                        <p:tgtEl>
                                          <p:spTgt spid="7180">
                                            <p:txEl>
                                              <p:pRg st="1" end="1"/>
                                            </p:txEl>
                                          </p:spTgt>
                                        </p:tgtEl>
                                      </p:cBhvr>
                                    </p:animEffect>
                                    <p:anim calcmode="lin" valueType="num">
                                      <p:cBhvr>
                                        <p:cTn id="22" dur="500" fill="hold"/>
                                        <p:tgtEl>
                                          <p:spTgt spid="7180">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7180">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7180">
                                            <p:txEl>
                                              <p:pRg st="2" end="2"/>
                                            </p:txEl>
                                          </p:spTgt>
                                        </p:tgtEl>
                                        <p:attrNameLst>
                                          <p:attrName>style.visibility</p:attrName>
                                        </p:attrNameLst>
                                      </p:cBhvr>
                                      <p:to>
                                        <p:strVal val="visible"/>
                                      </p:to>
                                    </p:set>
                                    <p:animEffect transition="in" filter="fade">
                                      <p:cBhvr>
                                        <p:cTn id="28" dur="500"/>
                                        <p:tgtEl>
                                          <p:spTgt spid="7180">
                                            <p:txEl>
                                              <p:pRg st="2" end="2"/>
                                            </p:txEl>
                                          </p:spTgt>
                                        </p:tgtEl>
                                      </p:cBhvr>
                                    </p:animEffect>
                                    <p:anim calcmode="lin" valueType="num">
                                      <p:cBhvr>
                                        <p:cTn id="29" dur="500" fill="hold"/>
                                        <p:tgtEl>
                                          <p:spTgt spid="7180">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7180">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nodeType="clickEffect">
                                  <p:stCondLst>
                                    <p:cond delay="0"/>
                                  </p:stCondLst>
                                  <p:childTnLst>
                                    <p:set>
                                      <p:cBhvr>
                                        <p:cTn id="34" dur="1" fill="hold">
                                          <p:stCondLst>
                                            <p:cond delay="0"/>
                                          </p:stCondLst>
                                        </p:cTn>
                                        <p:tgtEl>
                                          <p:spTgt spid="7182"/>
                                        </p:tgtEl>
                                        <p:attrNameLst>
                                          <p:attrName>style.visibility</p:attrName>
                                        </p:attrNameLst>
                                      </p:cBhvr>
                                      <p:to>
                                        <p:strVal val="visible"/>
                                      </p:to>
                                    </p:set>
                                    <p:animEffect transition="in" filter="fade">
                                      <p:cBhvr>
                                        <p:cTn id="35" dur="500"/>
                                        <p:tgtEl>
                                          <p:spTgt spid="7182"/>
                                        </p:tgtEl>
                                      </p:cBhvr>
                                    </p:animEffect>
                                    <p:anim calcmode="lin" valueType="num">
                                      <p:cBhvr>
                                        <p:cTn id="36" dur="500" fill="hold"/>
                                        <p:tgtEl>
                                          <p:spTgt spid="7182"/>
                                        </p:tgtEl>
                                        <p:attrNameLst>
                                          <p:attrName>ppt_x</p:attrName>
                                        </p:attrNameLst>
                                      </p:cBhvr>
                                      <p:tavLst>
                                        <p:tav tm="0">
                                          <p:val>
                                            <p:strVal val="#ppt_x"/>
                                          </p:val>
                                        </p:tav>
                                        <p:tav tm="100000">
                                          <p:val>
                                            <p:strVal val="#ppt_x"/>
                                          </p:val>
                                        </p:tav>
                                      </p:tavLst>
                                    </p:anim>
                                    <p:anim calcmode="lin" valueType="num">
                                      <p:cBhvr>
                                        <p:cTn id="37" dur="500" fill="hold"/>
                                        <p:tgtEl>
                                          <p:spTgt spid="7182"/>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nodeType="clickEffect">
                                  <p:stCondLst>
                                    <p:cond delay="0"/>
                                  </p:stCondLst>
                                  <p:childTnLst>
                                    <p:set>
                                      <p:cBhvr>
                                        <p:cTn id="41" dur="1" fill="hold">
                                          <p:stCondLst>
                                            <p:cond delay="0"/>
                                          </p:stCondLst>
                                        </p:cTn>
                                        <p:tgtEl>
                                          <p:spTgt spid="7185"/>
                                        </p:tgtEl>
                                        <p:attrNameLst>
                                          <p:attrName>style.visibility</p:attrName>
                                        </p:attrNameLst>
                                      </p:cBhvr>
                                      <p:to>
                                        <p:strVal val="visible"/>
                                      </p:to>
                                    </p:set>
                                    <p:animEffect transition="in" filter="fade">
                                      <p:cBhvr>
                                        <p:cTn id="42" dur="500"/>
                                        <p:tgtEl>
                                          <p:spTgt spid="7185"/>
                                        </p:tgtEl>
                                      </p:cBhvr>
                                    </p:animEffect>
                                    <p:anim calcmode="lin" valueType="num">
                                      <p:cBhvr>
                                        <p:cTn id="43" dur="500" fill="hold"/>
                                        <p:tgtEl>
                                          <p:spTgt spid="7185"/>
                                        </p:tgtEl>
                                        <p:attrNameLst>
                                          <p:attrName>ppt_x</p:attrName>
                                        </p:attrNameLst>
                                      </p:cBhvr>
                                      <p:tavLst>
                                        <p:tav tm="0">
                                          <p:val>
                                            <p:strVal val="#ppt_x"/>
                                          </p:val>
                                        </p:tav>
                                        <p:tav tm="100000">
                                          <p:val>
                                            <p:strVal val="#ppt_x"/>
                                          </p:val>
                                        </p:tav>
                                      </p:tavLst>
                                    </p:anim>
                                    <p:anim calcmode="lin" valueType="num">
                                      <p:cBhvr>
                                        <p:cTn id="44" dur="500" fill="hold"/>
                                        <p:tgtEl>
                                          <p:spTgt spid="7185"/>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3" grpId="0"/>
      <p:bldP spid="7180"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8" name="Rectangle 76"/>
          <p:cNvSpPr>
            <a:spLocks noChangeArrowheads="1"/>
          </p:cNvSpPr>
          <p:nvPr/>
        </p:nvSpPr>
        <p:spPr bwMode="auto">
          <a:xfrm>
            <a:off x="1403350" y="1268413"/>
            <a:ext cx="6551613" cy="520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uk-UA" altLang="uk-UA" sz="2400" b="1">
                <a:solidFill>
                  <a:srgbClr val="CC0000"/>
                </a:solidFill>
              </a:rPr>
              <a:t>Хто сестра і брат? </a:t>
            </a:r>
            <a:endParaRPr lang="ru-RU" altLang="uk-UA" sz="2400">
              <a:solidFill>
                <a:srgbClr val="CC0000"/>
              </a:solidFill>
            </a:endParaRPr>
          </a:p>
          <a:p>
            <a:r>
              <a:rPr lang="uk-UA" altLang="uk-UA" sz="2400"/>
              <a:t>„</a:t>
            </a:r>
            <a:r>
              <a:rPr lang="uk-UA" altLang="uk-UA" sz="2400" b="1"/>
              <a:t>Г</a:t>
            </a:r>
            <a:r>
              <a:rPr lang="uk-UA" altLang="uk-UA" sz="2400"/>
              <a:t>лянь на мене, вітрику, чи гарно прибралась?</a:t>
            </a:r>
            <a:endParaRPr lang="ru-RU" altLang="uk-UA" sz="2400"/>
          </a:p>
          <a:p>
            <a:r>
              <a:rPr lang="uk-UA" altLang="uk-UA" sz="2400" b="1"/>
              <a:t>Р</a:t>
            </a:r>
            <a:r>
              <a:rPr lang="uk-UA" altLang="uk-UA" sz="2400"/>
              <a:t>ано до схід сонечка росою вмивалась,</a:t>
            </a:r>
            <a:endParaRPr lang="ru-RU" altLang="uk-UA" sz="2400"/>
          </a:p>
          <a:p>
            <a:r>
              <a:rPr lang="uk-UA" altLang="uk-UA" sz="2400" b="1"/>
              <a:t>Є</a:t>
            </a:r>
            <a:r>
              <a:rPr lang="uk-UA" altLang="uk-UA" sz="2400"/>
              <a:t> у мене листячко, пахучії квіти,</a:t>
            </a:r>
            <a:endParaRPr lang="ru-RU" altLang="uk-UA" sz="2400"/>
          </a:p>
          <a:p>
            <a:r>
              <a:rPr lang="uk-UA" altLang="uk-UA" sz="2400" b="1"/>
              <a:t>Ч</a:t>
            </a:r>
            <a:r>
              <a:rPr lang="uk-UA" altLang="uk-UA" sz="2400"/>
              <a:t>ому ж мені, вітрику, ой чом не радіти?</a:t>
            </a:r>
            <a:endParaRPr lang="ru-RU" altLang="uk-UA" sz="2400"/>
          </a:p>
          <a:p>
            <a:r>
              <a:rPr lang="uk-UA" altLang="uk-UA" sz="2400" b="1"/>
              <a:t>К</a:t>
            </a:r>
            <a:r>
              <a:rPr lang="uk-UA" altLang="uk-UA" sz="2400"/>
              <a:t>раще в полі нашому над мене немає,</a:t>
            </a:r>
            <a:endParaRPr lang="ru-RU" altLang="uk-UA" sz="2400"/>
          </a:p>
          <a:p>
            <a:r>
              <a:rPr lang="uk-UA" altLang="uk-UA" sz="2400" b="1"/>
              <a:t>А</a:t>
            </a:r>
            <a:r>
              <a:rPr lang="uk-UA" altLang="uk-UA" sz="2400"/>
              <a:t>ж до моря славонька про мене літає,</a:t>
            </a:r>
            <a:endParaRPr lang="ru-RU" altLang="uk-UA" sz="2400"/>
          </a:p>
          <a:p>
            <a:r>
              <a:rPr lang="uk-UA" altLang="uk-UA" sz="2400" b="1"/>
              <a:t>І</a:t>
            </a:r>
            <a:r>
              <a:rPr lang="uk-UA" altLang="uk-UA" sz="2400"/>
              <a:t>з моєї сипанки смачна страва буде,</a:t>
            </a:r>
            <a:endParaRPr lang="ru-RU" altLang="uk-UA" sz="2400"/>
          </a:p>
          <a:p>
            <a:r>
              <a:rPr lang="uk-UA" altLang="uk-UA" sz="2400" b="1"/>
              <a:t>П</a:t>
            </a:r>
            <a:r>
              <a:rPr lang="uk-UA" altLang="uk-UA" sz="2400"/>
              <a:t>оливку і маслечко дадуть добрі люде!”</a:t>
            </a:r>
            <a:endParaRPr lang="ru-RU" altLang="uk-UA" sz="2400"/>
          </a:p>
          <a:p>
            <a:r>
              <a:rPr lang="uk-UA" altLang="uk-UA" sz="2400"/>
              <a:t>„</a:t>
            </a:r>
            <a:r>
              <a:rPr lang="uk-UA" altLang="uk-UA" sz="2400" b="1"/>
              <a:t>Р</a:t>
            </a:r>
            <a:r>
              <a:rPr lang="uk-UA" altLang="uk-UA" sz="2400"/>
              <a:t>івна, сестро милая, нам доля з тобою, —</a:t>
            </a:r>
            <a:endParaRPr lang="ru-RU" altLang="uk-UA" sz="2400"/>
          </a:p>
          <a:p>
            <a:r>
              <a:rPr lang="uk-UA" altLang="uk-UA" sz="2400" b="1"/>
              <a:t>О</a:t>
            </a:r>
            <a:r>
              <a:rPr lang="uk-UA" altLang="uk-UA" sz="2400"/>
              <a:t>бізвався братичок десь за бороною. —</a:t>
            </a:r>
            <a:endParaRPr lang="ru-RU" altLang="uk-UA" sz="2400"/>
          </a:p>
          <a:p>
            <a:r>
              <a:rPr lang="uk-UA" altLang="uk-UA" sz="2400" b="1"/>
              <a:t>С</a:t>
            </a:r>
            <a:r>
              <a:rPr lang="uk-UA" altLang="uk-UA" sz="2400"/>
              <a:t>крізь по людях склалася і про мене слава,</a:t>
            </a:r>
            <a:endParaRPr lang="ru-RU" altLang="uk-UA" sz="2400"/>
          </a:p>
          <a:p>
            <a:r>
              <a:rPr lang="uk-UA" altLang="uk-UA" sz="2400" b="1"/>
              <a:t>О</a:t>
            </a:r>
            <a:r>
              <a:rPr lang="uk-UA" altLang="uk-UA" sz="2400"/>
              <a:t>н і в полі, вітрику, кипить моя страва”.</a:t>
            </a:r>
          </a:p>
        </p:txBody>
      </p:sp>
      <p:sp>
        <p:nvSpPr>
          <p:cNvPr id="8269" name="Text Box 77"/>
          <p:cNvSpPr txBox="1">
            <a:spLocks noChangeArrowheads="1"/>
          </p:cNvSpPr>
          <p:nvPr/>
        </p:nvSpPr>
        <p:spPr bwMode="auto">
          <a:xfrm>
            <a:off x="1631950" y="260350"/>
            <a:ext cx="58166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uk-UA" altLang="uk-UA" sz="4800">
                <a:solidFill>
                  <a:srgbClr val="009900"/>
                </a:solidFill>
              </a:rPr>
              <a:t>“Хто сестра і брат?”</a:t>
            </a:r>
            <a:endParaRPr lang="ru-RU" altLang="uk-UA" sz="4800">
              <a:solidFill>
                <a:srgbClr val="009900"/>
              </a:solidFill>
            </a:endParaRPr>
          </a:p>
        </p:txBody>
      </p:sp>
    </p:spTree>
  </p:cSld>
  <p:clrMapOvr>
    <a:masterClrMapping/>
  </p:clrMapOvr>
  <p:transition>
    <p:diamon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 name="Rectangle 10"/>
          <p:cNvSpPr>
            <a:spLocks noChangeArrowheads="1"/>
          </p:cNvSpPr>
          <p:nvPr/>
        </p:nvSpPr>
        <p:spPr bwMode="auto">
          <a:xfrm>
            <a:off x="395288" y="1395413"/>
            <a:ext cx="8353425"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uk-UA" altLang="uk-UA" sz="6000">
                <a:solidFill>
                  <a:srgbClr val="CC0000"/>
                </a:solidFill>
              </a:rPr>
              <a:t>Словникова робота:</a:t>
            </a:r>
            <a:endParaRPr lang="ru-RU" altLang="uk-UA" sz="6000">
              <a:solidFill>
                <a:srgbClr val="CC0000"/>
              </a:solidFill>
            </a:endParaRPr>
          </a:p>
          <a:p>
            <a:pPr algn="ctr"/>
            <a:r>
              <a:rPr lang="uk-UA" altLang="uk-UA" sz="6000" i="1"/>
              <a:t>Сипанка </a:t>
            </a:r>
            <a:r>
              <a:rPr lang="uk-UA" altLang="uk-UA" sz="6000"/>
              <a:t>– зерно, крупа;</a:t>
            </a:r>
            <a:endParaRPr lang="ru-RU" altLang="uk-UA" sz="6000"/>
          </a:p>
          <a:p>
            <a:pPr algn="ctr"/>
            <a:r>
              <a:rPr lang="uk-UA" altLang="uk-UA" sz="6000" i="1"/>
              <a:t>Поливка</a:t>
            </a:r>
            <a:r>
              <a:rPr lang="uk-UA" altLang="uk-UA" sz="6000"/>
              <a:t> – підливка</a:t>
            </a:r>
          </a:p>
        </p:txBody>
      </p:sp>
    </p:spTree>
  </p:cSld>
  <p:clrMapOvr>
    <a:masterClrMapping/>
  </p:clrMapOvr>
  <p:transition>
    <p:diamon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p:cNvSpPr>
            <a:spLocks noGrp="1" noChangeArrowheads="1"/>
          </p:cNvSpPr>
          <p:nvPr>
            <p:ph type="title"/>
          </p:nvPr>
        </p:nvSpPr>
        <p:spPr/>
        <p:txBody>
          <a:bodyPr/>
          <a:lstStyle/>
          <a:p>
            <a:r>
              <a:rPr lang="uk-UA" altLang="uk-UA" sz="6000" b="1" i="1" smtClean="0">
                <a:solidFill>
                  <a:srgbClr val="9933FF"/>
                </a:solidFill>
              </a:rPr>
              <a:t>Гречка</a:t>
            </a:r>
            <a:endParaRPr lang="ru-RU" altLang="uk-UA" sz="6000" b="1" i="1" smtClean="0">
              <a:solidFill>
                <a:srgbClr val="9933FF"/>
              </a:solidFill>
            </a:endParaRPr>
          </a:p>
        </p:txBody>
      </p:sp>
      <p:sp>
        <p:nvSpPr>
          <p:cNvPr id="33799" name="Rectangle 7"/>
          <p:cNvSpPr>
            <a:spLocks noGrp="1" noChangeArrowheads="1"/>
          </p:cNvSpPr>
          <p:nvPr>
            <p:ph type="body" sz="half" idx="3"/>
          </p:nvPr>
        </p:nvSpPr>
        <p:spPr>
          <a:xfrm>
            <a:off x="4284663" y="1600200"/>
            <a:ext cx="4608512" cy="4924425"/>
          </a:xfrm>
        </p:spPr>
        <p:txBody>
          <a:bodyPr/>
          <a:lstStyle/>
          <a:p>
            <a:pPr>
              <a:lnSpc>
                <a:spcPct val="80000"/>
              </a:lnSpc>
            </a:pPr>
            <a:r>
              <a:rPr lang="uk-UA" altLang="uk-UA" sz="1800" smtClean="0"/>
              <a:t>Рід рослин з сімейства Гречані, круп'яна культура. З гречки виготовляється ядриця — цілісне зерно (гречка),, смоленська крупа (сильно подрібнені зерна), гречана мука, а також медичні препарати; використовується навіть лушпиння і насінні оболонки, якими набивають лікувальні подушки, що допомагають при безсонні. Насіння охоче поїдає півчі птиці. Батьківщиною гречки є Північна Індія, де її називають «чорним рисом». Квітки, зібрані в рихлих суцвіття, можуть мати білу або рожеве забарвлення. Вони з'являються в липні і залучають безліч бджіл. Після того, як рослини відквітнуть, на них зав'язується дрібне трикутне насіння, що дозріває у вересні-жовтні.  Гречка має два основні види — звичайна і татарська.</a:t>
            </a:r>
            <a:endParaRPr lang="ru-RU" altLang="uk-UA" sz="1800" smtClean="0"/>
          </a:p>
        </p:txBody>
      </p:sp>
      <p:pic>
        <p:nvPicPr>
          <p:cNvPr id="33800" name="Picture 8" descr="275px-메밀"/>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11188" y="1268413"/>
            <a:ext cx="2881312" cy="3024187"/>
          </a:xfrm>
        </p:spPr>
      </p:pic>
      <p:pic>
        <p:nvPicPr>
          <p:cNvPr id="33801" name="Picture 9" descr="200px-Fagopyrum_гречка"/>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1692275" y="4437063"/>
            <a:ext cx="2303463" cy="2187575"/>
          </a:xfrm>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
          <p:cNvSpPr>
            <a:spLocks noGrp="1" noChangeArrowheads="1"/>
          </p:cNvSpPr>
          <p:nvPr>
            <p:ph type="title"/>
          </p:nvPr>
        </p:nvSpPr>
        <p:spPr/>
        <p:txBody>
          <a:bodyPr/>
          <a:lstStyle/>
          <a:p>
            <a:r>
              <a:rPr lang="uk-UA" altLang="uk-UA" sz="6000" b="1" i="1" smtClean="0">
                <a:solidFill>
                  <a:srgbClr val="9933FF"/>
                </a:solidFill>
              </a:rPr>
              <a:t>Просо</a:t>
            </a:r>
            <a:endParaRPr lang="ru-RU" altLang="uk-UA" sz="6000" b="1" i="1" smtClean="0">
              <a:solidFill>
                <a:srgbClr val="9933FF"/>
              </a:solidFill>
            </a:endParaRPr>
          </a:p>
        </p:txBody>
      </p:sp>
      <p:sp>
        <p:nvSpPr>
          <p:cNvPr id="34821" name="Rectangle 5"/>
          <p:cNvSpPr>
            <a:spLocks noGrp="1" noChangeArrowheads="1"/>
          </p:cNvSpPr>
          <p:nvPr>
            <p:ph type="body" sz="half" idx="1"/>
          </p:nvPr>
        </p:nvSpPr>
        <p:spPr>
          <a:xfrm>
            <a:off x="457200" y="1600200"/>
            <a:ext cx="4038600" cy="4852988"/>
          </a:xfrm>
        </p:spPr>
        <p:txBody>
          <a:bodyPr/>
          <a:lstStyle/>
          <a:p>
            <a:pPr>
              <a:lnSpc>
                <a:spcPct val="80000"/>
              </a:lnSpc>
            </a:pPr>
            <a:r>
              <a:rPr lang="uk-UA" altLang="uk-UA" sz="1800" smtClean="0"/>
              <a:t>Рід однорічних трав'янистих рослин сімейства Злаки. У Азії, Америці, Африці, Європі виростає до 500 видів проса, в Росії — 8 видів цієї рослини. У дикорослому вигляді просо — бур'ян, або кормова трава. Просо звичайне в дикому вигляді невідомо. З III тис. до н.е. обробляється як сільськогосподарська культура в Китаї і Монголії. Це ярина, теплолюбива, посухостійка, жаростійка рослина. Із зерна просо отримує крупу (пшоно) і муку. Як корм для худоби використовують зерно, лушпиння, мучель і солому.</a:t>
            </a:r>
            <a:endParaRPr lang="ru-RU" altLang="uk-UA" sz="1800" smtClean="0"/>
          </a:p>
        </p:txBody>
      </p:sp>
      <p:pic>
        <p:nvPicPr>
          <p:cNvPr id="34824" name="Picture 8" descr="ena_6413"/>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940425" y="1052513"/>
            <a:ext cx="2324100" cy="2949575"/>
          </a:xfrm>
        </p:spPr>
      </p:pic>
      <p:pic>
        <p:nvPicPr>
          <p:cNvPr id="34825" name="Picture 9" descr="275px-Panicum_virgatum"/>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148263" y="4221163"/>
            <a:ext cx="1871662" cy="2332037"/>
          </a:xfrm>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8" name="Rectangle 4"/>
          <p:cNvSpPr>
            <a:spLocks noGrp="1" noChangeArrowheads="1"/>
          </p:cNvSpPr>
          <p:nvPr>
            <p:ph type="title"/>
          </p:nvPr>
        </p:nvSpPr>
        <p:spPr>
          <a:xfrm>
            <a:off x="395288" y="274638"/>
            <a:ext cx="8353425" cy="1425575"/>
          </a:xfrm>
        </p:spPr>
        <p:txBody>
          <a:bodyPr/>
          <a:lstStyle/>
          <a:p>
            <a:r>
              <a:rPr lang="uk-UA" altLang="uk-UA" sz="4800" smtClean="0">
                <a:solidFill>
                  <a:srgbClr val="009900"/>
                </a:solidFill>
              </a:rPr>
              <a:t>“Квіткове весілля”</a:t>
            </a:r>
            <a:br>
              <a:rPr lang="uk-UA" altLang="uk-UA" sz="4800" smtClean="0">
                <a:solidFill>
                  <a:srgbClr val="009900"/>
                </a:solidFill>
              </a:rPr>
            </a:br>
            <a:r>
              <a:rPr lang="uk-UA" altLang="uk-UA" sz="4000" i="1" smtClean="0">
                <a:solidFill>
                  <a:srgbClr val="CC00FF"/>
                </a:solidFill>
              </a:rPr>
              <a:t>Алегоричний жарт</a:t>
            </a:r>
            <a:r>
              <a:rPr lang="uk-UA" altLang="uk-UA" sz="4000" smtClean="0">
                <a:solidFill>
                  <a:srgbClr val="CC00FF"/>
                </a:solidFill>
              </a:rPr>
              <a:t/>
            </a:r>
            <a:br>
              <a:rPr lang="uk-UA" altLang="uk-UA" sz="4000" smtClean="0">
                <a:solidFill>
                  <a:srgbClr val="CC00FF"/>
                </a:solidFill>
              </a:rPr>
            </a:br>
            <a:endParaRPr lang="ru-RU" altLang="uk-UA" sz="4000" smtClean="0">
              <a:solidFill>
                <a:srgbClr val="CC00FF"/>
              </a:solidFill>
            </a:endParaRPr>
          </a:p>
        </p:txBody>
      </p:sp>
      <p:sp>
        <p:nvSpPr>
          <p:cNvPr id="36867" name="Rectangle 3"/>
          <p:cNvSpPr>
            <a:spLocks noGrp="1" noChangeArrowheads="1"/>
          </p:cNvSpPr>
          <p:nvPr>
            <p:ph type="body" sz="half" idx="1"/>
          </p:nvPr>
        </p:nvSpPr>
        <p:spPr>
          <a:xfrm>
            <a:off x="468313" y="1484313"/>
            <a:ext cx="4038600" cy="4525962"/>
          </a:xfrm>
        </p:spPr>
        <p:txBody>
          <a:bodyPr/>
          <a:lstStyle/>
          <a:p>
            <a:pPr>
              <a:lnSpc>
                <a:spcPct val="80000"/>
              </a:lnSpc>
              <a:buFontTx/>
              <a:buNone/>
            </a:pPr>
            <a:endParaRPr lang="uk-UA" altLang="uk-UA" sz="1800" i="1" smtClean="0"/>
          </a:p>
          <a:p>
            <a:pPr>
              <a:lnSpc>
                <a:spcPct val="80000"/>
              </a:lnSpc>
              <a:buFontTx/>
              <a:buNone/>
            </a:pPr>
            <a:r>
              <a:rPr lang="uk-UA" altLang="uk-UA" sz="1800" smtClean="0"/>
              <a:t>У вишневому садочку,</a:t>
            </a:r>
          </a:p>
          <a:p>
            <a:pPr>
              <a:lnSpc>
                <a:spcPct val="80000"/>
              </a:lnSpc>
              <a:buFontTx/>
              <a:buNone/>
            </a:pPr>
            <a:r>
              <a:rPr lang="uk-UA" altLang="uk-UA" sz="1800" smtClean="0"/>
              <a:t>Під вербою, в холодочку,</a:t>
            </a:r>
          </a:p>
          <a:p>
            <a:pPr>
              <a:lnSpc>
                <a:spcPct val="80000"/>
              </a:lnSpc>
              <a:buFontTx/>
              <a:buNone/>
            </a:pPr>
            <a:r>
              <a:rPr lang="uk-UA" altLang="uk-UA" sz="1800" smtClean="0"/>
              <a:t>Щоб лихо прог</a:t>
            </a:r>
            <a:r>
              <a:rPr lang="ru-RU" altLang="uk-UA" sz="1800" smtClean="0"/>
              <a:t>нать,</a:t>
            </a:r>
          </a:p>
          <a:p>
            <a:pPr>
              <a:lnSpc>
                <a:spcPct val="80000"/>
              </a:lnSpc>
              <a:buFontTx/>
              <a:buNone/>
            </a:pPr>
            <a:r>
              <a:rPr lang="ru-RU" altLang="uk-UA" sz="1800" smtClean="0"/>
              <a:t>І щоб долю звеселити,</a:t>
            </a:r>
          </a:p>
          <a:p>
            <a:pPr>
              <a:lnSpc>
                <a:spcPct val="80000"/>
              </a:lnSpc>
              <a:buFontTx/>
              <a:buNone/>
            </a:pPr>
            <a:r>
              <a:rPr lang="ru-RU" altLang="uk-UA" sz="1800" smtClean="0"/>
              <a:t>Заходились наші квіти</a:t>
            </a:r>
            <a:endParaRPr lang="ru-RU" altLang="uk-UA" sz="1800" u="sng" smtClean="0"/>
          </a:p>
          <a:p>
            <a:pPr>
              <a:lnSpc>
                <a:spcPct val="80000"/>
              </a:lnSpc>
              <a:buFontTx/>
              <a:buNone/>
            </a:pPr>
            <a:r>
              <a:rPr lang="ru-RU" altLang="uk-UA" sz="1800" u="sng" smtClean="0"/>
              <a:t>Весілля</a:t>
            </a:r>
            <a:r>
              <a:rPr lang="ru-RU" altLang="uk-UA" sz="1800" smtClean="0"/>
              <a:t> гулять.</a:t>
            </a:r>
          </a:p>
          <a:p>
            <a:pPr>
              <a:lnSpc>
                <a:spcPct val="80000"/>
              </a:lnSpc>
              <a:buFontTx/>
              <a:buNone/>
            </a:pPr>
            <a:r>
              <a:rPr lang="ru-RU" altLang="uk-UA" sz="1800" smtClean="0"/>
              <a:t>Не було б таких новинок,</a:t>
            </a:r>
          </a:p>
          <a:p>
            <a:pPr>
              <a:lnSpc>
                <a:spcPct val="80000"/>
              </a:lnSpc>
              <a:buFontTx/>
              <a:buNone/>
            </a:pPr>
            <a:r>
              <a:rPr lang="ru-RU" altLang="uk-UA" sz="1800" smtClean="0"/>
              <a:t>Та хрещатенький </a:t>
            </a:r>
            <a:r>
              <a:rPr lang="ru-RU" altLang="uk-UA" sz="1800" b="1" i="1" smtClean="0"/>
              <a:t>Барвінок</a:t>
            </a:r>
            <a:endParaRPr lang="ru-RU" altLang="uk-UA" sz="1800" smtClean="0"/>
          </a:p>
          <a:p>
            <a:pPr>
              <a:lnSpc>
                <a:spcPct val="80000"/>
              </a:lnSpc>
              <a:buFontTx/>
              <a:buNone/>
            </a:pPr>
            <a:r>
              <a:rPr lang="ru-RU" altLang="uk-UA" sz="1800" smtClean="0"/>
              <a:t>Усіх здивував —</a:t>
            </a:r>
          </a:p>
          <a:p>
            <a:pPr>
              <a:lnSpc>
                <a:spcPct val="80000"/>
              </a:lnSpc>
              <a:buFontTx/>
              <a:buNone/>
            </a:pPr>
            <a:r>
              <a:rPr lang="ru-RU" altLang="uk-UA" sz="1800" smtClean="0"/>
              <a:t>Він </a:t>
            </a:r>
            <a:r>
              <a:rPr lang="ru-RU" altLang="uk-UA" sz="1800" b="1" i="1" smtClean="0"/>
              <a:t>Фіалочку</a:t>
            </a:r>
            <a:r>
              <a:rPr lang="ru-RU" altLang="uk-UA" sz="1800" smtClean="0"/>
              <a:t> блакитну,</a:t>
            </a:r>
          </a:p>
          <a:p>
            <a:pPr>
              <a:lnSpc>
                <a:spcPct val="80000"/>
              </a:lnSpc>
              <a:buFontTx/>
              <a:buNone/>
            </a:pPr>
            <a:r>
              <a:rPr lang="ru-RU" altLang="uk-UA" sz="1800" smtClean="0"/>
              <a:t>Наче панночку тендітну,</a:t>
            </a:r>
          </a:p>
          <a:p>
            <a:pPr>
              <a:lnSpc>
                <a:spcPct val="80000"/>
              </a:lnSpc>
              <a:buFontTx/>
              <a:buNone/>
            </a:pPr>
            <a:r>
              <a:rPr lang="ru-RU" altLang="uk-UA" sz="1800" smtClean="0"/>
              <a:t>За себе узяв.</a:t>
            </a:r>
          </a:p>
          <a:p>
            <a:pPr>
              <a:lnSpc>
                <a:spcPct val="80000"/>
              </a:lnSpc>
              <a:buFontTx/>
              <a:buNone/>
            </a:pPr>
            <a:r>
              <a:rPr lang="ru-RU" altLang="uk-UA" sz="1800" smtClean="0"/>
              <a:t>Посередині в таночку,</a:t>
            </a:r>
          </a:p>
          <a:p>
            <a:pPr>
              <a:lnSpc>
                <a:spcPct val="80000"/>
              </a:lnSpc>
              <a:buFontTx/>
              <a:buNone/>
            </a:pPr>
            <a:r>
              <a:rPr lang="ru-RU" altLang="uk-UA" sz="1800" smtClean="0"/>
              <a:t>У зеленому віночку,</a:t>
            </a:r>
          </a:p>
          <a:p>
            <a:pPr>
              <a:lnSpc>
                <a:spcPct val="80000"/>
              </a:lnSpc>
              <a:buFontTx/>
              <a:buNone/>
            </a:pPr>
            <a:r>
              <a:rPr lang="ru-RU" altLang="uk-UA" sz="1800" smtClean="0"/>
              <a:t>Танцює </a:t>
            </a:r>
            <a:r>
              <a:rPr lang="ru-RU" altLang="uk-UA" sz="1800" b="1" i="1" smtClean="0"/>
              <a:t>Будяк.</a:t>
            </a:r>
            <a:endParaRPr lang="ru-RU" altLang="uk-UA" sz="1800" smtClean="0"/>
          </a:p>
        </p:txBody>
      </p:sp>
      <p:sp>
        <p:nvSpPr>
          <p:cNvPr id="36869" name="Rectangle 5"/>
          <p:cNvSpPr>
            <a:spLocks noGrp="1" noChangeArrowheads="1"/>
          </p:cNvSpPr>
          <p:nvPr>
            <p:ph type="body" sz="half" idx="2"/>
          </p:nvPr>
        </p:nvSpPr>
        <p:spPr>
          <a:xfrm>
            <a:off x="4859338" y="1484313"/>
            <a:ext cx="4038600" cy="4670425"/>
          </a:xfrm>
        </p:spPr>
        <p:txBody>
          <a:bodyPr/>
          <a:lstStyle/>
          <a:p>
            <a:pPr>
              <a:lnSpc>
                <a:spcPct val="80000"/>
              </a:lnSpc>
              <a:buFontTx/>
              <a:buNone/>
            </a:pPr>
            <a:endParaRPr lang="uk-UA" altLang="uk-UA" sz="1800" smtClean="0"/>
          </a:p>
          <a:p>
            <a:pPr>
              <a:lnSpc>
                <a:spcPct val="80000"/>
              </a:lnSpc>
              <a:buFontTx/>
              <a:buNone/>
            </a:pPr>
            <a:r>
              <a:rPr lang="uk-UA" altLang="uk-UA" sz="1800" smtClean="0"/>
              <a:t>Кругом свашки, і сусідки,</a:t>
            </a:r>
          </a:p>
          <a:p>
            <a:pPr>
              <a:lnSpc>
                <a:spcPct val="80000"/>
              </a:lnSpc>
              <a:buFontTx/>
              <a:buNone/>
            </a:pPr>
            <a:r>
              <a:rPr lang="uk-UA" altLang="uk-UA" sz="1800" smtClean="0"/>
              <a:t>І Фасолі, і Нагідки,</a:t>
            </a:r>
            <a:endParaRPr lang="ru-RU" altLang="uk-UA" sz="1800" smtClean="0"/>
          </a:p>
          <a:p>
            <a:pPr>
              <a:lnSpc>
                <a:spcPct val="80000"/>
              </a:lnSpc>
              <a:buFontTx/>
              <a:buNone/>
            </a:pPr>
            <a:r>
              <a:rPr lang="ru-RU" altLang="uk-UA" sz="1800" smtClean="0"/>
              <a:t>І між ними Мак.</a:t>
            </a:r>
          </a:p>
          <a:p>
            <a:pPr>
              <a:lnSpc>
                <a:spcPct val="80000"/>
              </a:lnSpc>
              <a:buFontTx/>
              <a:buNone/>
            </a:pPr>
            <a:r>
              <a:rPr lang="ru-RU" altLang="uk-UA" sz="1800" smtClean="0"/>
              <a:t>Наче справжнії музики,</a:t>
            </a:r>
          </a:p>
          <a:p>
            <a:pPr>
              <a:lnSpc>
                <a:spcPct val="80000"/>
              </a:lnSpc>
              <a:buFontTx/>
              <a:buNone/>
            </a:pPr>
            <a:r>
              <a:rPr lang="ru-RU" altLang="uk-UA" sz="1800" smtClean="0"/>
              <a:t>Грають Півні та Індики,</a:t>
            </a:r>
          </a:p>
          <a:p>
            <a:pPr>
              <a:lnSpc>
                <a:spcPct val="80000"/>
              </a:lnSpc>
              <a:buFontTx/>
              <a:buNone/>
            </a:pPr>
            <a:r>
              <a:rPr lang="ru-RU" altLang="uk-UA" sz="1800" smtClean="0"/>
              <a:t>Деренчить Гусак.</a:t>
            </a:r>
          </a:p>
          <a:p>
            <a:pPr>
              <a:lnSpc>
                <a:spcPct val="80000"/>
              </a:lnSpc>
              <a:buFontTx/>
              <a:buNone/>
            </a:pPr>
            <a:r>
              <a:rPr lang="ru-RU" altLang="uk-UA" sz="1800" smtClean="0"/>
              <a:t>А Будяк всіх потішає,</a:t>
            </a:r>
          </a:p>
          <a:p>
            <a:pPr>
              <a:lnSpc>
                <a:spcPct val="80000"/>
              </a:lnSpc>
              <a:buFontTx/>
              <a:buNone/>
            </a:pPr>
            <a:r>
              <a:rPr lang="ru-RU" altLang="uk-UA" sz="1800" smtClean="0"/>
              <a:t>Підморгне і примовляє:</a:t>
            </a:r>
            <a:endParaRPr lang="uk-UA" altLang="uk-UA" sz="1800" smtClean="0"/>
          </a:p>
          <a:p>
            <a:pPr>
              <a:lnSpc>
                <a:spcPct val="80000"/>
              </a:lnSpc>
              <a:buFontTx/>
              <a:buNone/>
            </a:pPr>
            <a:r>
              <a:rPr lang="uk-UA" altLang="uk-UA" sz="1800" smtClean="0"/>
              <a:t>„</a:t>
            </a:r>
            <a:r>
              <a:rPr lang="ru-RU" altLang="uk-UA" sz="1800" smtClean="0"/>
              <a:t>Отак, квіти, так!</a:t>
            </a:r>
          </a:p>
          <a:p>
            <a:pPr>
              <a:lnSpc>
                <a:spcPct val="80000"/>
              </a:lnSpc>
              <a:buFontTx/>
              <a:buNone/>
            </a:pPr>
            <a:r>
              <a:rPr lang="ru-RU" altLang="uk-UA" sz="1800" smtClean="0"/>
              <a:t>Танцювала риба з раком,</a:t>
            </a:r>
          </a:p>
          <a:p>
            <a:pPr>
              <a:lnSpc>
                <a:spcPct val="80000"/>
              </a:lnSpc>
              <a:buFontTx/>
              <a:buNone/>
            </a:pPr>
            <a:r>
              <a:rPr lang="ru-RU" altLang="uk-UA" sz="1800" smtClean="0"/>
              <a:t>А морковця з пастернаком,</a:t>
            </a:r>
          </a:p>
          <a:p>
            <a:pPr>
              <a:lnSpc>
                <a:spcPct val="80000"/>
              </a:lnSpc>
              <a:buFontTx/>
              <a:buNone/>
            </a:pPr>
            <a:r>
              <a:rPr lang="ru-RU" altLang="uk-UA" sz="1800" smtClean="0"/>
              <a:t>Та не краще нас!</a:t>
            </a:r>
          </a:p>
          <a:p>
            <a:pPr>
              <a:lnSpc>
                <a:spcPct val="80000"/>
              </a:lnSpc>
              <a:buFontTx/>
              <a:buNone/>
            </a:pPr>
            <a:r>
              <a:rPr lang="ru-RU" altLang="uk-UA" sz="1800" smtClean="0"/>
              <a:t>Нуте ж швидко, шпарко, квіти,</a:t>
            </a:r>
          </a:p>
          <a:p>
            <a:pPr>
              <a:lnSpc>
                <a:spcPct val="80000"/>
              </a:lnSpc>
              <a:buFontTx/>
              <a:buNone/>
            </a:pPr>
            <a:r>
              <a:rPr lang="ru-RU" altLang="uk-UA" sz="1800" smtClean="0"/>
              <a:t>Молодих повеселити —</a:t>
            </a:r>
          </a:p>
          <a:p>
            <a:pPr>
              <a:lnSpc>
                <a:spcPct val="80000"/>
              </a:lnSpc>
              <a:buFontTx/>
              <a:buNone/>
            </a:pPr>
            <a:r>
              <a:rPr lang="ru-RU" altLang="uk-UA" sz="1800" smtClean="0"/>
              <a:t>Один тому час!</a:t>
            </a:r>
          </a:p>
          <a:p>
            <a:pPr>
              <a:lnSpc>
                <a:spcPct val="80000"/>
              </a:lnSpc>
              <a:buFontTx/>
              <a:buNone/>
            </a:pPr>
            <a:endParaRPr lang="ru-RU" altLang="uk-UA" sz="1800" smtClean="0"/>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6868"/>
                                        </p:tgtEl>
                                        <p:attrNameLst>
                                          <p:attrName>style.visibility</p:attrName>
                                        </p:attrNameLst>
                                      </p:cBhvr>
                                      <p:to>
                                        <p:strVal val="visible"/>
                                      </p:to>
                                    </p:set>
                                    <p:anim calcmode="lin" valueType="num">
                                      <p:cBhvr>
                                        <p:cTn id="7" dur="1000" fill="hold"/>
                                        <p:tgtEl>
                                          <p:spTgt spid="36868"/>
                                        </p:tgtEl>
                                        <p:attrNameLst>
                                          <p:attrName>ppt_x</p:attrName>
                                        </p:attrNameLst>
                                      </p:cBhvr>
                                      <p:tavLst>
                                        <p:tav tm="0">
                                          <p:val>
                                            <p:strVal val="#ppt_x-.2"/>
                                          </p:val>
                                        </p:tav>
                                        <p:tav tm="100000">
                                          <p:val>
                                            <p:strVal val="#ppt_x"/>
                                          </p:val>
                                        </p:tav>
                                      </p:tavLst>
                                    </p:anim>
                                    <p:anim calcmode="lin" valueType="num">
                                      <p:cBhvr>
                                        <p:cTn id="8" dur="1000" fill="hold"/>
                                        <p:tgtEl>
                                          <p:spTgt spid="36868"/>
                                        </p:tgtEl>
                                        <p:attrNameLst>
                                          <p:attrName>ppt_y</p:attrName>
                                        </p:attrNameLst>
                                      </p:cBhvr>
                                      <p:tavLst>
                                        <p:tav tm="0">
                                          <p:val>
                                            <p:strVal val="#ppt_y"/>
                                          </p:val>
                                        </p:tav>
                                        <p:tav tm="100000">
                                          <p:val>
                                            <p:strVal val="#ppt_y"/>
                                          </p:val>
                                        </p:tav>
                                      </p:tavLst>
                                    </p:anim>
                                    <p:animEffect transition="in" filter="wipe(right)" prLst="gradientSize: 0.1">
                                      <p:cBhvr>
                                        <p:cTn id="9" dur="1000"/>
                                        <p:tgtEl>
                                          <p:spTgt spid="3686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36867">
                                            <p:txEl>
                                              <p:pRg st="1" end="1"/>
                                            </p:txEl>
                                          </p:spTgt>
                                        </p:tgtEl>
                                        <p:attrNameLst>
                                          <p:attrName>style.visibility</p:attrName>
                                        </p:attrNameLst>
                                      </p:cBhvr>
                                      <p:to>
                                        <p:strVal val="visible"/>
                                      </p:to>
                                    </p:set>
                                    <p:animEffect transition="in" filter="fade">
                                      <p:cBhvr>
                                        <p:cTn id="14" dur="500"/>
                                        <p:tgtEl>
                                          <p:spTgt spid="36867">
                                            <p:txEl>
                                              <p:pRg st="1" end="1"/>
                                            </p:txEl>
                                          </p:spTgt>
                                        </p:tgtEl>
                                      </p:cBhvr>
                                    </p:animEffect>
                                    <p:anim calcmode="lin" valueType="num">
                                      <p:cBhvr>
                                        <p:cTn id="15" dur="500" fill="hold"/>
                                        <p:tgtEl>
                                          <p:spTgt spid="36867">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686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36867">
                                            <p:txEl>
                                              <p:pRg st="2" end="2"/>
                                            </p:txEl>
                                          </p:spTgt>
                                        </p:tgtEl>
                                        <p:attrNameLst>
                                          <p:attrName>style.visibility</p:attrName>
                                        </p:attrNameLst>
                                      </p:cBhvr>
                                      <p:to>
                                        <p:strVal val="visible"/>
                                      </p:to>
                                    </p:set>
                                    <p:animEffect transition="in" filter="fade">
                                      <p:cBhvr>
                                        <p:cTn id="21" dur="500"/>
                                        <p:tgtEl>
                                          <p:spTgt spid="36867">
                                            <p:txEl>
                                              <p:pRg st="2" end="2"/>
                                            </p:txEl>
                                          </p:spTgt>
                                        </p:tgtEl>
                                      </p:cBhvr>
                                    </p:animEffect>
                                    <p:anim calcmode="lin" valueType="num">
                                      <p:cBhvr>
                                        <p:cTn id="22" dur="500" fill="hold"/>
                                        <p:tgtEl>
                                          <p:spTgt spid="36867">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36867">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36867">
                                            <p:txEl>
                                              <p:pRg st="3" end="3"/>
                                            </p:txEl>
                                          </p:spTgt>
                                        </p:tgtEl>
                                        <p:attrNameLst>
                                          <p:attrName>style.visibility</p:attrName>
                                        </p:attrNameLst>
                                      </p:cBhvr>
                                      <p:to>
                                        <p:strVal val="visible"/>
                                      </p:to>
                                    </p:set>
                                    <p:animEffect transition="in" filter="fade">
                                      <p:cBhvr>
                                        <p:cTn id="28" dur="500"/>
                                        <p:tgtEl>
                                          <p:spTgt spid="36867">
                                            <p:txEl>
                                              <p:pRg st="3" end="3"/>
                                            </p:txEl>
                                          </p:spTgt>
                                        </p:tgtEl>
                                      </p:cBhvr>
                                    </p:animEffect>
                                    <p:anim calcmode="lin" valueType="num">
                                      <p:cBhvr>
                                        <p:cTn id="29" dur="500" fill="hold"/>
                                        <p:tgtEl>
                                          <p:spTgt spid="36867">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36867">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36867">
                                            <p:txEl>
                                              <p:pRg st="4" end="4"/>
                                            </p:txEl>
                                          </p:spTgt>
                                        </p:tgtEl>
                                        <p:attrNameLst>
                                          <p:attrName>style.visibility</p:attrName>
                                        </p:attrNameLst>
                                      </p:cBhvr>
                                      <p:to>
                                        <p:strVal val="visible"/>
                                      </p:to>
                                    </p:set>
                                    <p:animEffect transition="in" filter="fade">
                                      <p:cBhvr>
                                        <p:cTn id="35" dur="500"/>
                                        <p:tgtEl>
                                          <p:spTgt spid="36867">
                                            <p:txEl>
                                              <p:pRg st="4" end="4"/>
                                            </p:txEl>
                                          </p:spTgt>
                                        </p:tgtEl>
                                      </p:cBhvr>
                                    </p:animEffect>
                                    <p:anim calcmode="lin" valueType="num">
                                      <p:cBhvr>
                                        <p:cTn id="36" dur="500" fill="hold"/>
                                        <p:tgtEl>
                                          <p:spTgt spid="36867">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36867">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36867">
                                            <p:txEl>
                                              <p:pRg st="5" end="5"/>
                                            </p:txEl>
                                          </p:spTgt>
                                        </p:tgtEl>
                                        <p:attrNameLst>
                                          <p:attrName>style.visibility</p:attrName>
                                        </p:attrNameLst>
                                      </p:cBhvr>
                                      <p:to>
                                        <p:strVal val="visible"/>
                                      </p:to>
                                    </p:set>
                                    <p:animEffect transition="in" filter="fade">
                                      <p:cBhvr>
                                        <p:cTn id="42" dur="500"/>
                                        <p:tgtEl>
                                          <p:spTgt spid="36867">
                                            <p:txEl>
                                              <p:pRg st="5" end="5"/>
                                            </p:txEl>
                                          </p:spTgt>
                                        </p:tgtEl>
                                      </p:cBhvr>
                                    </p:animEffect>
                                    <p:anim calcmode="lin" valueType="num">
                                      <p:cBhvr>
                                        <p:cTn id="43" dur="500" fill="hold"/>
                                        <p:tgtEl>
                                          <p:spTgt spid="36867">
                                            <p:txEl>
                                              <p:pRg st="5" end="5"/>
                                            </p:txEl>
                                          </p:spTgt>
                                        </p:tgtEl>
                                        <p:attrNameLst>
                                          <p:attrName>ppt_x</p:attrName>
                                        </p:attrNameLst>
                                      </p:cBhvr>
                                      <p:tavLst>
                                        <p:tav tm="0">
                                          <p:val>
                                            <p:strVal val="#ppt_x"/>
                                          </p:val>
                                        </p:tav>
                                        <p:tav tm="100000">
                                          <p:val>
                                            <p:strVal val="#ppt_x"/>
                                          </p:val>
                                        </p:tav>
                                      </p:tavLst>
                                    </p:anim>
                                    <p:anim calcmode="lin" valueType="num">
                                      <p:cBhvr>
                                        <p:cTn id="44" dur="500" fill="hold"/>
                                        <p:tgtEl>
                                          <p:spTgt spid="36867">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36867">
                                            <p:txEl>
                                              <p:pRg st="6" end="6"/>
                                            </p:txEl>
                                          </p:spTgt>
                                        </p:tgtEl>
                                        <p:attrNameLst>
                                          <p:attrName>style.visibility</p:attrName>
                                        </p:attrNameLst>
                                      </p:cBhvr>
                                      <p:to>
                                        <p:strVal val="visible"/>
                                      </p:to>
                                    </p:set>
                                    <p:animEffect transition="in" filter="fade">
                                      <p:cBhvr>
                                        <p:cTn id="49" dur="500"/>
                                        <p:tgtEl>
                                          <p:spTgt spid="36867">
                                            <p:txEl>
                                              <p:pRg st="6" end="6"/>
                                            </p:txEl>
                                          </p:spTgt>
                                        </p:tgtEl>
                                      </p:cBhvr>
                                    </p:animEffect>
                                    <p:anim calcmode="lin" valueType="num">
                                      <p:cBhvr>
                                        <p:cTn id="50" dur="500" fill="hold"/>
                                        <p:tgtEl>
                                          <p:spTgt spid="36867">
                                            <p:txEl>
                                              <p:pRg st="6" end="6"/>
                                            </p:txEl>
                                          </p:spTgt>
                                        </p:tgtEl>
                                        <p:attrNameLst>
                                          <p:attrName>ppt_x</p:attrName>
                                        </p:attrNameLst>
                                      </p:cBhvr>
                                      <p:tavLst>
                                        <p:tav tm="0">
                                          <p:val>
                                            <p:strVal val="#ppt_x"/>
                                          </p:val>
                                        </p:tav>
                                        <p:tav tm="100000">
                                          <p:val>
                                            <p:strVal val="#ppt_x"/>
                                          </p:val>
                                        </p:tav>
                                      </p:tavLst>
                                    </p:anim>
                                    <p:anim calcmode="lin" valueType="num">
                                      <p:cBhvr>
                                        <p:cTn id="51" dur="500" fill="hold"/>
                                        <p:tgtEl>
                                          <p:spTgt spid="36867">
                                            <p:txEl>
                                              <p:pRg st="6" end="6"/>
                                            </p:txEl>
                                          </p:spTgt>
                                        </p:tgtEl>
                                        <p:attrNameLst>
                                          <p:attrName>ppt_y</p:attrName>
                                        </p:attrNameLst>
                                      </p:cBhvr>
                                      <p:tavLst>
                                        <p:tav tm="0">
                                          <p:val>
                                            <p:strVal val="#ppt_y+.05"/>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36867">
                                            <p:txEl>
                                              <p:pRg st="7" end="7"/>
                                            </p:txEl>
                                          </p:spTgt>
                                        </p:tgtEl>
                                        <p:attrNameLst>
                                          <p:attrName>style.visibility</p:attrName>
                                        </p:attrNameLst>
                                      </p:cBhvr>
                                      <p:to>
                                        <p:strVal val="visible"/>
                                      </p:to>
                                    </p:set>
                                    <p:animEffect transition="in" filter="fade">
                                      <p:cBhvr>
                                        <p:cTn id="56" dur="500"/>
                                        <p:tgtEl>
                                          <p:spTgt spid="36867">
                                            <p:txEl>
                                              <p:pRg st="7" end="7"/>
                                            </p:txEl>
                                          </p:spTgt>
                                        </p:tgtEl>
                                      </p:cBhvr>
                                    </p:animEffect>
                                    <p:anim calcmode="lin" valueType="num">
                                      <p:cBhvr>
                                        <p:cTn id="57" dur="500" fill="hold"/>
                                        <p:tgtEl>
                                          <p:spTgt spid="36867">
                                            <p:txEl>
                                              <p:pRg st="7" end="7"/>
                                            </p:txEl>
                                          </p:spTgt>
                                        </p:tgtEl>
                                        <p:attrNameLst>
                                          <p:attrName>ppt_x</p:attrName>
                                        </p:attrNameLst>
                                      </p:cBhvr>
                                      <p:tavLst>
                                        <p:tav tm="0">
                                          <p:val>
                                            <p:strVal val="#ppt_x"/>
                                          </p:val>
                                        </p:tav>
                                        <p:tav tm="100000">
                                          <p:val>
                                            <p:strVal val="#ppt_x"/>
                                          </p:val>
                                        </p:tav>
                                      </p:tavLst>
                                    </p:anim>
                                    <p:anim calcmode="lin" valueType="num">
                                      <p:cBhvr>
                                        <p:cTn id="58" dur="500" fill="hold"/>
                                        <p:tgtEl>
                                          <p:spTgt spid="36867">
                                            <p:txEl>
                                              <p:pRg st="7" end="7"/>
                                            </p:txEl>
                                          </p:spTgt>
                                        </p:tgtEl>
                                        <p:attrNameLst>
                                          <p:attrName>ppt_y</p:attrName>
                                        </p:attrNameLst>
                                      </p:cBhvr>
                                      <p:tavLst>
                                        <p:tav tm="0">
                                          <p:val>
                                            <p:strVal val="#ppt_y+.05"/>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44" presetClass="entr" presetSubtype="0" fill="hold" grpId="0" nodeType="clickEffect">
                                  <p:stCondLst>
                                    <p:cond delay="0"/>
                                  </p:stCondLst>
                                  <p:childTnLst>
                                    <p:set>
                                      <p:cBhvr>
                                        <p:cTn id="62" dur="1" fill="hold">
                                          <p:stCondLst>
                                            <p:cond delay="0"/>
                                          </p:stCondLst>
                                        </p:cTn>
                                        <p:tgtEl>
                                          <p:spTgt spid="36867">
                                            <p:txEl>
                                              <p:pRg st="8" end="8"/>
                                            </p:txEl>
                                          </p:spTgt>
                                        </p:tgtEl>
                                        <p:attrNameLst>
                                          <p:attrName>style.visibility</p:attrName>
                                        </p:attrNameLst>
                                      </p:cBhvr>
                                      <p:to>
                                        <p:strVal val="visible"/>
                                      </p:to>
                                    </p:set>
                                    <p:animEffect transition="in" filter="fade">
                                      <p:cBhvr>
                                        <p:cTn id="63" dur="500"/>
                                        <p:tgtEl>
                                          <p:spTgt spid="36867">
                                            <p:txEl>
                                              <p:pRg st="8" end="8"/>
                                            </p:txEl>
                                          </p:spTgt>
                                        </p:tgtEl>
                                      </p:cBhvr>
                                    </p:animEffect>
                                    <p:anim calcmode="lin" valueType="num">
                                      <p:cBhvr>
                                        <p:cTn id="64" dur="500" fill="hold"/>
                                        <p:tgtEl>
                                          <p:spTgt spid="36867">
                                            <p:txEl>
                                              <p:pRg st="8" end="8"/>
                                            </p:txEl>
                                          </p:spTgt>
                                        </p:tgtEl>
                                        <p:attrNameLst>
                                          <p:attrName>ppt_x</p:attrName>
                                        </p:attrNameLst>
                                      </p:cBhvr>
                                      <p:tavLst>
                                        <p:tav tm="0">
                                          <p:val>
                                            <p:strVal val="#ppt_x"/>
                                          </p:val>
                                        </p:tav>
                                        <p:tav tm="100000">
                                          <p:val>
                                            <p:strVal val="#ppt_x"/>
                                          </p:val>
                                        </p:tav>
                                      </p:tavLst>
                                    </p:anim>
                                    <p:anim calcmode="lin" valueType="num">
                                      <p:cBhvr>
                                        <p:cTn id="65" dur="500" fill="hold"/>
                                        <p:tgtEl>
                                          <p:spTgt spid="36867">
                                            <p:txEl>
                                              <p:pRg st="8" end="8"/>
                                            </p:txEl>
                                          </p:spTgt>
                                        </p:tgtEl>
                                        <p:attrNameLst>
                                          <p:attrName>ppt_y</p:attrName>
                                        </p:attrNameLst>
                                      </p:cBhvr>
                                      <p:tavLst>
                                        <p:tav tm="0">
                                          <p:val>
                                            <p:strVal val="#ppt_y+.05"/>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44" presetClass="entr" presetSubtype="0" fill="hold" grpId="0" nodeType="clickEffect">
                                  <p:stCondLst>
                                    <p:cond delay="0"/>
                                  </p:stCondLst>
                                  <p:childTnLst>
                                    <p:set>
                                      <p:cBhvr>
                                        <p:cTn id="69" dur="1" fill="hold">
                                          <p:stCondLst>
                                            <p:cond delay="0"/>
                                          </p:stCondLst>
                                        </p:cTn>
                                        <p:tgtEl>
                                          <p:spTgt spid="36867">
                                            <p:txEl>
                                              <p:pRg st="9" end="9"/>
                                            </p:txEl>
                                          </p:spTgt>
                                        </p:tgtEl>
                                        <p:attrNameLst>
                                          <p:attrName>style.visibility</p:attrName>
                                        </p:attrNameLst>
                                      </p:cBhvr>
                                      <p:to>
                                        <p:strVal val="visible"/>
                                      </p:to>
                                    </p:set>
                                    <p:animEffect transition="in" filter="fade">
                                      <p:cBhvr>
                                        <p:cTn id="70" dur="500"/>
                                        <p:tgtEl>
                                          <p:spTgt spid="36867">
                                            <p:txEl>
                                              <p:pRg st="9" end="9"/>
                                            </p:txEl>
                                          </p:spTgt>
                                        </p:tgtEl>
                                      </p:cBhvr>
                                    </p:animEffect>
                                    <p:anim calcmode="lin" valueType="num">
                                      <p:cBhvr>
                                        <p:cTn id="71" dur="500" fill="hold"/>
                                        <p:tgtEl>
                                          <p:spTgt spid="36867">
                                            <p:txEl>
                                              <p:pRg st="9" end="9"/>
                                            </p:txEl>
                                          </p:spTgt>
                                        </p:tgtEl>
                                        <p:attrNameLst>
                                          <p:attrName>ppt_x</p:attrName>
                                        </p:attrNameLst>
                                      </p:cBhvr>
                                      <p:tavLst>
                                        <p:tav tm="0">
                                          <p:val>
                                            <p:strVal val="#ppt_x"/>
                                          </p:val>
                                        </p:tav>
                                        <p:tav tm="100000">
                                          <p:val>
                                            <p:strVal val="#ppt_x"/>
                                          </p:val>
                                        </p:tav>
                                      </p:tavLst>
                                    </p:anim>
                                    <p:anim calcmode="lin" valueType="num">
                                      <p:cBhvr>
                                        <p:cTn id="72" dur="500" fill="hold"/>
                                        <p:tgtEl>
                                          <p:spTgt spid="36867">
                                            <p:txEl>
                                              <p:pRg st="9" end="9"/>
                                            </p:txEl>
                                          </p:spTgt>
                                        </p:tgtEl>
                                        <p:attrNameLst>
                                          <p:attrName>ppt_y</p:attrName>
                                        </p:attrNameLst>
                                      </p:cBhvr>
                                      <p:tavLst>
                                        <p:tav tm="0">
                                          <p:val>
                                            <p:strVal val="#ppt_y+.05"/>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44" presetClass="entr" presetSubtype="0" fill="hold" grpId="0" nodeType="clickEffect">
                                  <p:stCondLst>
                                    <p:cond delay="0"/>
                                  </p:stCondLst>
                                  <p:childTnLst>
                                    <p:set>
                                      <p:cBhvr>
                                        <p:cTn id="76" dur="1" fill="hold">
                                          <p:stCondLst>
                                            <p:cond delay="0"/>
                                          </p:stCondLst>
                                        </p:cTn>
                                        <p:tgtEl>
                                          <p:spTgt spid="36867">
                                            <p:txEl>
                                              <p:pRg st="10" end="10"/>
                                            </p:txEl>
                                          </p:spTgt>
                                        </p:tgtEl>
                                        <p:attrNameLst>
                                          <p:attrName>style.visibility</p:attrName>
                                        </p:attrNameLst>
                                      </p:cBhvr>
                                      <p:to>
                                        <p:strVal val="visible"/>
                                      </p:to>
                                    </p:set>
                                    <p:animEffect transition="in" filter="fade">
                                      <p:cBhvr>
                                        <p:cTn id="77" dur="500"/>
                                        <p:tgtEl>
                                          <p:spTgt spid="36867">
                                            <p:txEl>
                                              <p:pRg st="10" end="10"/>
                                            </p:txEl>
                                          </p:spTgt>
                                        </p:tgtEl>
                                      </p:cBhvr>
                                    </p:animEffect>
                                    <p:anim calcmode="lin" valueType="num">
                                      <p:cBhvr>
                                        <p:cTn id="78" dur="500" fill="hold"/>
                                        <p:tgtEl>
                                          <p:spTgt spid="36867">
                                            <p:txEl>
                                              <p:pRg st="10" end="10"/>
                                            </p:txEl>
                                          </p:spTgt>
                                        </p:tgtEl>
                                        <p:attrNameLst>
                                          <p:attrName>ppt_x</p:attrName>
                                        </p:attrNameLst>
                                      </p:cBhvr>
                                      <p:tavLst>
                                        <p:tav tm="0">
                                          <p:val>
                                            <p:strVal val="#ppt_x"/>
                                          </p:val>
                                        </p:tav>
                                        <p:tav tm="100000">
                                          <p:val>
                                            <p:strVal val="#ppt_x"/>
                                          </p:val>
                                        </p:tav>
                                      </p:tavLst>
                                    </p:anim>
                                    <p:anim calcmode="lin" valueType="num">
                                      <p:cBhvr>
                                        <p:cTn id="79" dur="500" fill="hold"/>
                                        <p:tgtEl>
                                          <p:spTgt spid="36867">
                                            <p:txEl>
                                              <p:pRg st="10" end="10"/>
                                            </p:txEl>
                                          </p:spTgt>
                                        </p:tgtEl>
                                        <p:attrNameLst>
                                          <p:attrName>ppt_y</p:attrName>
                                        </p:attrNameLst>
                                      </p:cBhvr>
                                      <p:tavLst>
                                        <p:tav tm="0">
                                          <p:val>
                                            <p:strVal val="#ppt_y+.05"/>
                                          </p:val>
                                        </p:tav>
                                        <p:tav tm="100000">
                                          <p:val>
                                            <p:strVal val="#ppt_y"/>
                                          </p:val>
                                        </p:tav>
                                      </p:tavLst>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44" presetClass="entr" presetSubtype="0" fill="hold" grpId="0" nodeType="clickEffect">
                                  <p:stCondLst>
                                    <p:cond delay="0"/>
                                  </p:stCondLst>
                                  <p:childTnLst>
                                    <p:set>
                                      <p:cBhvr>
                                        <p:cTn id="83" dur="1" fill="hold">
                                          <p:stCondLst>
                                            <p:cond delay="0"/>
                                          </p:stCondLst>
                                        </p:cTn>
                                        <p:tgtEl>
                                          <p:spTgt spid="36867">
                                            <p:txEl>
                                              <p:pRg st="11" end="11"/>
                                            </p:txEl>
                                          </p:spTgt>
                                        </p:tgtEl>
                                        <p:attrNameLst>
                                          <p:attrName>style.visibility</p:attrName>
                                        </p:attrNameLst>
                                      </p:cBhvr>
                                      <p:to>
                                        <p:strVal val="visible"/>
                                      </p:to>
                                    </p:set>
                                    <p:animEffect transition="in" filter="fade">
                                      <p:cBhvr>
                                        <p:cTn id="84" dur="500"/>
                                        <p:tgtEl>
                                          <p:spTgt spid="36867">
                                            <p:txEl>
                                              <p:pRg st="11" end="11"/>
                                            </p:txEl>
                                          </p:spTgt>
                                        </p:tgtEl>
                                      </p:cBhvr>
                                    </p:animEffect>
                                    <p:anim calcmode="lin" valueType="num">
                                      <p:cBhvr>
                                        <p:cTn id="85" dur="500" fill="hold"/>
                                        <p:tgtEl>
                                          <p:spTgt spid="36867">
                                            <p:txEl>
                                              <p:pRg st="11" end="11"/>
                                            </p:txEl>
                                          </p:spTgt>
                                        </p:tgtEl>
                                        <p:attrNameLst>
                                          <p:attrName>ppt_x</p:attrName>
                                        </p:attrNameLst>
                                      </p:cBhvr>
                                      <p:tavLst>
                                        <p:tav tm="0">
                                          <p:val>
                                            <p:strVal val="#ppt_x"/>
                                          </p:val>
                                        </p:tav>
                                        <p:tav tm="100000">
                                          <p:val>
                                            <p:strVal val="#ppt_x"/>
                                          </p:val>
                                        </p:tav>
                                      </p:tavLst>
                                    </p:anim>
                                    <p:anim calcmode="lin" valueType="num">
                                      <p:cBhvr>
                                        <p:cTn id="86" dur="500" fill="hold"/>
                                        <p:tgtEl>
                                          <p:spTgt spid="36867">
                                            <p:txEl>
                                              <p:pRg st="11" end="11"/>
                                            </p:txEl>
                                          </p:spTgt>
                                        </p:tgtEl>
                                        <p:attrNameLst>
                                          <p:attrName>ppt_y</p:attrName>
                                        </p:attrNameLst>
                                      </p:cBhvr>
                                      <p:tavLst>
                                        <p:tav tm="0">
                                          <p:val>
                                            <p:strVal val="#ppt_y+.05"/>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44" presetClass="entr" presetSubtype="0" fill="hold" grpId="0" nodeType="clickEffect">
                                  <p:stCondLst>
                                    <p:cond delay="0"/>
                                  </p:stCondLst>
                                  <p:childTnLst>
                                    <p:set>
                                      <p:cBhvr>
                                        <p:cTn id="90" dur="1" fill="hold">
                                          <p:stCondLst>
                                            <p:cond delay="0"/>
                                          </p:stCondLst>
                                        </p:cTn>
                                        <p:tgtEl>
                                          <p:spTgt spid="36867">
                                            <p:txEl>
                                              <p:pRg st="12" end="12"/>
                                            </p:txEl>
                                          </p:spTgt>
                                        </p:tgtEl>
                                        <p:attrNameLst>
                                          <p:attrName>style.visibility</p:attrName>
                                        </p:attrNameLst>
                                      </p:cBhvr>
                                      <p:to>
                                        <p:strVal val="visible"/>
                                      </p:to>
                                    </p:set>
                                    <p:animEffect transition="in" filter="fade">
                                      <p:cBhvr>
                                        <p:cTn id="91" dur="500"/>
                                        <p:tgtEl>
                                          <p:spTgt spid="36867">
                                            <p:txEl>
                                              <p:pRg st="12" end="12"/>
                                            </p:txEl>
                                          </p:spTgt>
                                        </p:tgtEl>
                                      </p:cBhvr>
                                    </p:animEffect>
                                    <p:anim calcmode="lin" valueType="num">
                                      <p:cBhvr>
                                        <p:cTn id="92" dur="500" fill="hold"/>
                                        <p:tgtEl>
                                          <p:spTgt spid="36867">
                                            <p:txEl>
                                              <p:pRg st="12" end="12"/>
                                            </p:txEl>
                                          </p:spTgt>
                                        </p:tgtEl>
                                        <p:attrNameLst>
                                          <p:attrName>ppt_x</p:attrName>
                                        </p:attrNameLst>
                                      </p:cBhvr>
                                      <p:tavLst>
                                        <p:tav tm="0">
                                          <p:val>
                                            <p:strVal val="#ppt_x"/>
                                          </p:val>
                                        </p:tav>
                                        <p:tav tm="100000">
                                          <p:val>
                                            <p:strVal val="#ppt_x"/>
                                          </p:val>
                                        </p:tav>
                                      </p:tavLst>
                                    </p:anim>
                                    <p:anim calcmode="lin" valueType="num">
                                      <p:cBhvr>
                                        <p:cTn id="93" dur="500" fill="hold"/>
                                        <p:tgtEl>
                                          <p:spTgt spid="36867">
                                            <p:txEl>
                                              <p:pRg st="12" end="12"/>
                                            </p:txEl>
                                          </p:spTgt>
                                        </p:tgtEl>
                                        <p:attrNameLst>
                                          <p:attrName>ppt_y</p:attrName>
                                        </p:attrNameLst>
                                      </p:cBhvr>
                                      <p:tavLst>
                                        <p:tav tm="0">
                                          <p:val>
                                            <p:strVal val="#ppt_y+.05"/>
                                          </p:val>
                                        </p:tav>
                                        <p:tav tm="100000">
                                          <p:val>
                                            <p:strVal val="#ppt_y"/>
                                          </p:val>
                                        </p:tav>
                                      </p:tavLst>
                                    </p:anim>
                                  </p:childTnLst>
                                </p:cTn>
                              </p:par>
                            </p:childTnLst>
                          </p:cTn>
                        </p:par>
                      </p:childTnLst>
                    </p:cTn>
                  </p:par>
                  <p:par>
                    <p:cTn id="94" fill="hold" nodeType="clickPar">
                      <p:stCondLst>
                        <p:cond delay="indefinite"/>
                      </p:stCondLst>
                      <p:childTnLst>
                        <p:par>
                          <p:cTn id="95" fill="hold" nodeType="withGroup">
                            <p:stCondLst>
                              <p:cond delay="0"/>
                            </p:stCondLst>
                            <p:childTnLst>
                              <p:par>
                                <p:cTn id="96" presetID="44" presetClass="entr" presetSubtype="0" fill="hold" grpId="0" nodeType="clickEffect">
                                  <p:stCondLst>
                                    <p:cond delay="0"/>
                                  </p:stCondLst>
                                  <p:childTnLst>
                                    <p:set>
                                      <p:cBhvr>
                                        <p:cTn id="97" dur="1" fill="hold">
                                          <p:stCondLst>
                                            <p:cond delay="0"/>
                                          </p:stCondLst>
                                        </p:cTn>
                                        <p:tgtEl>
                                          <p:spTgt spid="36867">
                                            <p:txEl>
                                              <p:pRg st="13" end="13"/>
                                            </p:txEl>
                                          </p:spTgt>
                                        </p:tgtEl>
                                        <p:attrNameLst>
                                          <p:attrName>style.visibility</p:attrName>
                                        </p:attrNameLst>
                                      </p:cBhvr>
                                      <p:to>
                                        <p:strVal val="visible"/>
                                      </p:to>
                                    </p:set>
                                    <p:animEffect transition="in" filter="fade">
                                      <p:cBhvr>
                                        <p:cTn id="98" dur="500"/>
                                        <p:tgtEl>
                                          <p:spTgt spid="36867">
                                            <p:txEl>
                                              <p:pRg st="13" end="13"/>
                                            </p:txEl>
                                          </p:spTgt>
                                        </p:tgtEl>
                                      </p:cBhvr>
                                    </p:animEffect>
                                    <p:anim calcmode="lin" valueType="num">
                                      <p:cBhvr>
                                        <p:cTn id="99" dur="500" fill="hold"/>
                                        <p:tgtEl>
                                          <p:spTgt spid="36867">
                                            <p:txEl>
                                              <p:pRg st="13" end="13"/>
                                            </p:txEl>
                                          </p:spTgt>
                                        </p:tgtEl>
                                        <p:attrNameLst>
                                          <p:attrName>ppt_x</p:attrName>
                                        </p:attrNameLst>
                                      </p:cBhvr>
                                      <p:tavLst>
                                        <p:tav tm="0">
                                          <p:val>
                                            <p:strVal val="#ppt_x"/>
                                          </p:val>
                                        </p:tav>
                                        <p:tav tm="100000">
                                          <p:val>
                                            <p:strVal val="#ppt_x"/>
                                          </p:val>
                                        </p:tav>
                                      </p:tavLst>
                                    </p:anim>
                                    <p:anim calcmode="lin" valueType="num">
                                      <p:cBhvr>
                                        <p:cTn id="100" dur="500" fill="hold"/>
                                        <p:tgtEl>
                                          <p:spTgt spid="36867">
                                            <p:txEl>
                                              <p:pRg st="13" end="13"/>
                                            </p:txEl>
                                          </p:spTgt>
                                        </p:tgtEl>
                                        <p:attrNameLst>
                                          <p:attrName>ppt_y</p:attrName>
                                        </p:attrNameLst>
                                      </p:cBhvr>
                                      <p:tavLst>
                                        <p:tav tm="0">
                                          <p:val>
                                            <p:strVal val="#ppt_y+.05"/>
                                          </p:val>
                                        </p:tav>
                                        <p:tav tm="100000">
                                          <p:val>
                                            <p:strVal val="#ppt_y"/>
                                          </p:val>
                                        </p:tav>
                                      </p:tavLst>
                                    </p:anim>
                                  </p:childTnLst>
                                </p:cTn>
                              </p:par>
                            </p:childTnLst>
                          </p:cTn>
                        </p:par>
                      </p:childTnLst>
                    </p:cTn>
                  </p:par>
                  <p:par>
                    <p:cTn id="101" fill="hold" nodeType="clickPar">
                      <p:stCondLst>
                        <p:cond delay="indefinite"/>
                      </p:stCondLst>
                      <p:childTnLst>
                        <p:par>
                          <p:cTn id="102" fill="hold" nodeType="withGroup">
                            <p:stCondLst>
                              <p:cond delay="0"/>
                            </p:stCondLst>
                            <p:childTnLst>
                              <p:par>
                                <p:cTn id="103" presetID="44" presetClass="entr" presetSubtype="0" fill="hold" grpId="0" nodeType="clickEffect">
                                  <p:stCondLst>
                                    <p:cond delay="0"/>
                                  </p:stCondLst>
                                  <p:childTnLst>
                                    <p:set>
                                      <p:cBhvr>
                                        <p:cTn id="104" dur="1" fill="hold">
                                          <p:stCondLst>
                                            <p:cond delay="0"/>
                                          </p:stCondLst>
                                        </p:cTn>
                                        <p:tgtEl>
                                          <p:spTgt spid="36867">
                                            <p:txEl>
                                              <p:pRg st="14" end="14"/>
                                            </p:txEl>
                                          </p:spTgt>
                                        </p:tgtEl>
                                        <p:attrNameLst>
                                          <p:attrName>style.visibility</p:attrName>
                                        </p:attrNameLst>
                                      </p:cBhvr>
                                      <p:to>
                                        <p:strVal val="visible"/>
                                      </p:to>
                                    </p:set>
                                    <p:animEffect transition="in" filter="fade">
                                      <p:cBhvr>
                                        <p:cTn id="105" dur="500"/>
                                        <p:tgtEl>
                                          <p:spTgt spid="36867">
                                            <p:txEl>
                                              <p:pRg st="14" end="14"/>
                                            </p:txEl>
                                          </p:spTgt>
                                        </p:tgtEl>
                                      </p:cBhvr>
                                    </p:animEffect>
                                    <p:anim calcmode="lin" valueType="num">
                                      <p:cBhvr>
                                        <p:cTn id="106" dur="500" fill="hold"/>
                                        <p:tgtEl>
                                          <p:spTgt spid="36867">
                                            <p:txEl>
                                              <p:pRg st="14" end="14"/>
                                            </p:txEl>
                                          </p:spTgt>
                                        </p:tgtEl>
                                        <p:attrNameLst>
                                          <p:attrName>ppt_x</p:attrName>
                                        </p:attrNameLst>
                                      </p:cBhvr>
                                      <p:tavLst>
                                        <p:tav tm="0">
                                          <p:val>
                                            <p:strVal val="#ppt_x"/>
                                          </p:val>
                                        </p:tav>
                                        <p:tav tm="100000">
                                          <p:val>
                                            <p:strVal val="#ppt_x"/>
                                          </p:val>
                                        </p:tav>
                                      </p:tavLst>
                                    </p:anim>
                                    <p:anim calcmode="lin" valueType="num">
                                      <p:cBhvr>
                                        <p:cTn id="107" dur="500" fill="hold"/>
                                        <p:tgtEl>
                                          <p:spTgt spid="36867">
                                            <p:txEl>
                                              <p:pRg st="14" end="14"/>
                                            </p:txEl>
                                          </p:spTgt>
                                        </p:tgtEl>
                                        <p:attrNameLst>
                                          <p:attrName>ppt_y</p:attrName>
                                        </p:attrNameLst>
                                      </p:cBhvr>
                                      <p:tavLst>
                                        <p:tav tm="0">
                                          <p:val>
                                            <p:strVal val="#ppt_y+.05"/>
                                          </p:val>
                                        </p:tav>
                                        <p:tav tm="100000">
                                          <p:val>
                                            <p:strVal val="#ppt_y"/>
                                          </p:val>
                                        </p:tav>
                                      </p:tavLst>
                                    </p:anim>
                                  </p:childTnLst>
                                </p:cTn>
                              </p:par>
                            </p:childTnLst>
                          </p:cTn>
                        </p:par>
                      </p:childTnLst>
                    </p:cTn>
                  </p:par>
                  <p:par>
                    <p:cTn id="108" fill="hold" nodeType="clickPar">
                      <p:stCondLst>
                        <p:cond delay="indefinite"/>
                      </p:stCondLst>
                      <p:childTnLst>
                        <p:par>
                          <p:cTn id="109" fill="hold" nodeType="withGroup">
                            <p:stCondLst>
                              <p:cond delay="0"/>
                            </p:stCondLst>
                            <p:childTnLst>
                              <p:par>
                                <p:cTn id="110" presetID="44" presetClass="entr" presetSubtype="0" fill="hold" grpId="0" nodeType="clickEffect">
                                  <p:stCondLst>
                                    <p:cond delay="0"/>
                                  </p:stCondLst>
                                  <p:childTnLst>
                                    <p:set>
                                      <p:cBhvr>
                                        <p:cTn id="111" dur="1" fill="hold">
                                          <p:stCondLst>
                                            <p:cond delay="0"/>
                                          </p:stCondLst>
                                        </p:cTn>
                                        <p:tgtEl>
                                          <p:spTgt spid="36867">
                                            <p:txEl>
                                              <p:pRg st="15" end="15"/>
                                            </p:txEl>
                                          </p:spTgt>
                                        </p:tgtEl>
                                        <p:attrNameLst>
                                          <p:attrName>style.visibility</p:attrName>
                                        </p:attrNameLst>
                                      </p:cBhvr>
                                      <p:to>
                                        <p:strVal val="visible"/>
                                      </p:to>
                                    </p:set>
                                    <p:animEffect transition="in" filter="fade">
                                      <p:cBhvr>
                                        <p:cTn id="112" dur="500"/>
                                        <p:tgtEl>
                                          <p:spTgt spid="36867">
                                            <p:txEl>
                                              <p:pRg st="15" end="15"/>
                                            </p:txEl>
                                          </p:spTgt>
                                        </p:tgtEl>
                                      </p:cBhvr>
                                    </p:animEffect>
                                    <p:anim calcmode="lin" valueType="num">
                                      <p:cBhvr>
                                        <p:cTn id="113" dur="500" fill="hold"/>
                                        <p:tgtEl>
                                          <p:spTgt spid="36867">
                                            <p:txEl>
                                              <p:pRg st="15" end="15"/>
                                            </p:txEl>
                                          </p:spTgt>
                                        </p:tgtEl>
                                        <p:attrNameLst>
                                          <p:attrName>ppt_x</p:attrName>
                                        </p:attrNameLst>
                                      </p:cBhvr>
                                      <p:tavLst>
                                        <p:tav tm="0">
                                          <p:val>
                                            <p:strVal val="#ppt_x"/>
                                          </p:val>
                                        </p:tav>
                                        <p:tav tm="100000">
                                          <p:val>
                                            <p:strVal val="#ppt_x"/>
                                          </p:val>
                                        </p:tav>
                                      </p:tavLst>
                                    </p:anim>
                                    <p:anim calcmode="lin" valueType="num">
                                      <p:cBhvr>
                                        <p:cTn id="114" dur="500" fill="hold"/>
                                        <p:tgtEl>
                                          <p:spTgt spid="36867">
                                            <p:txEl>
                                              <p:pRg st="15" end="15"/>
                                            </p:txEl>
                                          </p:spTgt>
                                        </p:tgtEl>
                                        <p:attrNameLst>
                                          <p:attrName>ppt_y</p:attrName>
                                        </p:attrNameLst>
                                      </p:cBhvr>
                                      <p:tavLst>
                                        <p:tav tm="0">
                                          <p:val>
                                            <p:strVal val="#ppt_y+.05"/>
                                          </p:val>
                                        </p:tav>
                                        <p:tav tm="100000">
                                          <p:val>
                                            <p:strVal val="#ppt_y"/>
                                          </p:val>
                                        </p:tav>
                                      </p:tavLst>
                                    </p:anim>
                                  </p:childTnLst>
                                </p:cTn>
                              </p:par>
                            </p:childTnLst>
                          </p:cTn>
                        </p:par>
                      </p:childTnLst>
                    </p:cTn>
                  </p:par>
                  <p:par>
                    <p:cTn id="115" fill="hold" nodeType="clickPar">
                      <p:stCondLst>
                        <p:cond delay="indefinite"/>
                      </p:stCondLst>
                      <p:childTnLst>
                        <p:par>
                          <p:cTn id="116" fill="hold" nodeType="withGroup">
                            <p:stCondLst>
                              <p:cond delay="0"/>
                            </p:stCondLst>
                            <p:childTnLst>
                              <p:par>
                                <p:cTn id="117" presetID="44" presetClass="entr" presetSubtype="0" fill="hold" grpId="0" nodeType="clickEffect">
                                  <p:stCondLst>
                                    <p:cond delay="0"/>
                                  </p:stCondLst>
                                  <p:childTnLst>
                                    <p:set>
                                      <p:cBhvr>
                                        <p:cTn id="118" dur="1" fill="hold">
                                          <p:stCondLst>
                                            <p:cond delay="0"/>
                                          </p:stCondLst>
                                        </p:cTn>
                                        <p:tgtEl>
                                          <p:spTgt spid="36869">
                                            <p:txEl>
                                              <p:pRg st="1" end="1"/>
                                            </p:txEl>
                                          </p:spTgt>
                                        </p:tgtEl>
                                        <p:attrNameLst>
                                          <p:attrName>style.visibility</p:attrName>
                                        </p:attrNameLst>
                                      </p:cBhvr>
                                      <p:to>
                                        <p:strVal val="visible"/>
                                      </p:to>
                                    </p:set>
                                    <p:animEffect transition="in" filter="fade">
                                      <p:cBhvr>
                                        <p:cTn id="119" dur="500"/>
                                        <p:tgtEl>
                                          <p:spTgt spid="36869">
                                            <p:txEl>
                                              <p:pRg st="1" end="1"/>
                                            </p:txEl>
                                          </p:spTgt>
                                        </p:tgtEl>
                                      </p:cBhvr>
                                    </p:animEffect>
                                    <p:anim calcmode="lin" valueType="num">
                                      <p:cBhvr>
                                        <p:cTn id="120" dur="500" fill="hold"/>
                                        <p:tgtEl>
                                          <p:spTgt spid="36869">
                                            <p:txEl>
                                              <p:pRg st="1" end="1"/>
                                            </p:txEl>
                                          </p:spTgt>
                                        </p:tgtEl>
                                        <p:attrNameLst>
                                          <p:attrName>ppt_x</p:attrName>
                                        </p:attrNameLst>
                                      </p:cBhvr>
                                      <p:tavLst>
                                        <p:tav tm="0">
                                          <p:val>
                                            <p:strVal val="#ppt_x"/>
                                          </p:val>
                                        </p:tav>
                                        <p:tav tm="100000">
                                          <p:val>
                                            <p:strVal val="#ppt_x"/>
                                          </p:val>
                                        </p:tav>
                                      </p:tavLst>
                                    </p:anim>
                                    <p:anim calcmode="lin" valueType="num">
                                      <p:cBhvr>
                                        <p:cTn id="121" dur="500" fill="hold"/>
                                        <p:tgtEl>
                                          <p:spTgt spid="3686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22" fill="hold" nodeType="clickPar">
                      <p:stCondLst>
                        <p:cond delay="indefinite"/>
                      </p:stCondLst>
                      <p:childTnLst>
                        <p:par>
                          <p:cTn id="123" fill="hold" nodeType="withGroup">
                            <p:stCondLst>
                              <p:cond delay="0"/>
                            </p:stCondLst>
                            <p:childTnLst>
                              <p:par>
                                <p:cTn id="124" presetID="44" presetClass="entr" presetSubtype="0" fill="hold" grpId="0" nodeType="clickEffect">
                                  <p:stCondLst>
                                    <p:cond delay="0"/>
                                  </p:stCondLst>
                                  <p:childTnLst>
                                    <p:set>
                                      <p:cBhvr>
                                        <p:cTn id="125" dur="1" fill="hold">
                                          <p:stCondLst>
                                            <p:cond delay="0"/>
                                          </p:stCondLst>
                                        </p:cTn>
                                        <p:tgtEl>
                                          <p:spTgt spid="36869">
                                            <p:txEl>
                                              <p:pRg st="2" end="2"/>
                                            </p:txEl>
                                          </p:spTgt>
                                        </p:tgtEl>
                                        <p:attrNameLst>
                                          <p:attrName>style.visibility</p:attrName>
                                        </p:attrNameLst>
                                      </p:cBhvr>
                                      <p:to>
                                        <p:strVal val="visible"/>
                                      </p:to>
                                    </p:set>
                                    <p:animEffect transition="in" filter="fade">
                                      <p:cBhvr>
                                        <p:cTn id="126" dur="500"/>
                                        <p:tgtEl>
                                          <p:spTgt spid="36869">
                                            <p:txEl>
                                              <p:pRg st="2" end="2"/>
                                            </p:txEl>
                                          </p:spTgt>
                                        </p:tgtEl>
                                      </p:cBhvr>
                                    </p:animEffect>
                                    <p:anim calcmode="lin" valueType="num">
                                      <p:cBhvr>
                                        <p:cTn id="127" dur="500" fill="hold"/>
                                        <p:tgtEl>
                                          <p:spTgt spid="36869">
                                            <p:txEl>
                                              <p:pRg st="2" end="2"/>
                                            </p:txEl>
                                          </p:spTgt>
                                        </p:tgtEl>
                                        <p:attrNameLst>
                                          <p:attrName>ppt_x</p:attrName>
                                        </p:attrNameLst>
                                      </p:cBhvr>
                                      <p:tavLst>
                                        <p:tav tm="0">
                                          <p:val>
                                            <p:strVal val="#ppt_x"/>
                                          </p:val>
                                        </p:tav>
                                        <p:tav tm="100000">
                                          <p:val>
                                            <p:strVal val="#ppt_x"/>
                                          </p:val>
                                        </p:tav>
                                      </p:tavLst>
                                    </p:anim>
                                    <p:anim calcmode="lin" valueType="num">
                                      <p:cBhvr>
                                        <p:cTn id="128" dur="500" fill="hold"/>
                                        <p:tgtEl>
                                          <p:spTgt spid="36869">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129" fill="hold" nodeType="clickPar">
                      <p:stCondLst>
                        <p:cond delay="indefinite"/>
                      </p:stCondLst>
                      <p:childTnLst>
                        <p:par>
                          <p:cTn id="130" fill="hold" nodeType="withGroup">
                            <p:stCondLst>
                              <p:cond delay="0"/>
                            </p:stCondLst>
                            <p:childTnLst>
                              <p:par>
                                <p:cTn id="131" presetID="44" presetClass="entr" presetSubtype="0" fill="hold" grpId="0" nodeType="clickEffect">
                                  <p:stCondLst>
                                    <p:cond delay="0"/>
                                  </p:stCondLst>
                                  <p:childTnLst>
                                    <p:set>
                                      <p:cBhvr>
                                        <p:cTn id="132" dur="1" fill="hold">
                                          <p:stCondLst>
                                            <p:cond delay="0"/>
                                          </p:stCondLst>
                                        </p:cTn>
                                        <p:tgtEl>
                                          <p:spTgt spid="36869">
                                            <p:txEl>
                                              <p:pRg st="3" end="3"/>
                                            </p:txEl>
                                          </p:spTgt>
                                        </p:tgtEl>
                                        <p:attrNameLst>
                                          <p:attrName>style.visibility</p:attrName>
                                        </p:attrNameLst>
                                      </p:cBhvr>
                                      <p:to>
                                        <p:strVal val="visible"/>
                                      </p:to>
                                    </p:set>
                                    <p:animEffect transition="in" filter="fade">
                                      <p:cBhvr>
                                        <p:cTn id="133" dur="500"/>
                                        <p:tgtEl>
                                          <p:spTgt spid="36869">
                                            <p:txEl>
                                              <p:pRg st="3" end="3"/>
                                            </p:txEl>
                                          </p:spTgt>
                                        </p:tgtEl>
                                      </p:cBhvr>
                                    </p:animEffect>
                                    <p:anim calcmode="lin" valueType="num">
                                      <p:cBhvr>
                                        <p:cTn id="134" dur="500" fill="hold"/>
                                        <p:tgtEl>
                                          <p:spTgt spid="36869">
                                            <p:txEl>
                                              <p:pRg st="3" end="3"/>
                                            </p:txEl>
                                          </p:spTgt>
                                        </p:tgtEl>
                                        <p:attrNameLst>
                                          <p:attrName>ppt_x</p:attrName>
                                        </p:attrNameLst>
                                      </p:cBhvr>
                                      <p:tavLst>
                                        <p:tav tm="0">
                                          <p:val>
                                            <p:strVal val="#ppt_x"/>
                                          </p:val>
                                        </p:tav>
                                        <p:tav tm="100000">
                                          <p:val>
                                            <p:strVal val="#ppt_x"/>
                                          </p:val>
                                        </p:tav>
                                      </p:tavLst>
                                    </p:anim>
                                    <p:anim calcmode="lin" valueType="num">
                                      <p:cBhvr>
                                        <p:cTn id="135" dur="500" fill="hold"/>
                                        <p:tgtEl>
                                          <p:spTgt spid="36869">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136" fill="hold" nodeType="clickPar">
                      <p:stCondLst>
                        <p:cond delay="indefinite"/>
                      </p:stCondLst>
                      <p:childTnLst>
                        <p:par>
                          <p:cTn id="137" fill="hold" nodeType="withGroup">
                            <p:stCondLst>
                              <p:cond delay="0"/>
                            </p:stCondLst>
                            <p:childTnLst>
                              <p:par>
                                <p:cTn id="138" presetID="44" presetClass="entr" presetSubtype="0" fill="hold" grpId="0" nodeType="clickEffect">
                                  <p:stCondLst>
                                    <p:cond delay="0"/>
                                  </p:stCondLst>
                                  <p:childTnLst>
                                    <p:set>
                                      <p:cBhvr>
                                        <p:cTn id="139" dur="1" fill="hold">
                                          <p:stCondLst>
                                            <p:cond delay="0"/>
                                          </p:stCondLst>
                                        </p:cTn>
                                        <p:tgtEl>
                                          <p:spTgt spid="36869">
                                            <p:txEl>
                                              <p:pRg st="4" end="4"/>
                                            </p:txEl>
                                          </p:spTgt>
                                        </p:tgtEl>
                                        <p:attrNameLst>
                                          <p:attrName>style.visibility</p:attrName>
                                        </p:attrNameLst>
                                      </p:cBhvr>
                                      <p:to>
                                        <p:strVal val="visible"/>
                                      </p:to>
                                    </p:set>
                                    <p:animEffect transition="in" filter="fade">
                                      <p:cBhvr>
                                        <p:cTn id="140" dur="500"/>
                                        <p:tgtEl>
                                          <p:spTgt spid="36869">
                                            <p:txEl>
                                              <p:pRg st="4" end="4"/>
                                            </p:txEl>
                                          </p:spTgt>
                                        </p:tgtEl>
                                      </p:cBhvr>
                                    </p:animEffect>
                                    <p:anim calcmode="lin" valueType="num">
                                      <p:cBhvr>
                                        <p:cTn id="141" dur="500" fill="hold"/>
                                        <p:tgtEl>
                                          <p:spTgt spid="36869">
                                            <p:txEl>
                                              <p:pRg st="4" end="4"/>
                                            </p:txEl>
                                          </p:spTgt>
                                        </p:tgtEl>
                                        <p:attrNameLst>
                                          <p:attrName>ppt_x</p:attrName>
                                        </p:attrNameLst>
                                      </p:cBhvr>
                                      <p:tavLst>
                                        <p:tav tm="0">
                                          <p:val>
                                            <p:strVal val="#ppt_x"/>
                                          </p:val>
                                        </p:tav>
                                        <p:tav tm="100000">
                                          <p:val>
                                            <p:strVal val="#ppt_x"/>
                                          </p:val>
                                        </p:tav>
                                      </p:tavLst>
                                    </p:anim>
                                    <p:anim calcmode="lin" valueType="num">
                                      <p:cBhvr>
                                        <p:cTn id="142" dur="500" fill="hold"/>
                                        <p:tgtEl>
                                          <p:spTgt spid="36869">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143" fill="hold" nodeType="clickPar">
                      <p:stCondLst>
                        <p:cond delay="indefinite"/>
                      </p:stCondLst>
                      <p:childTnLst>
                        <p:par>
                          <p:cTn id="144" fill="hold" nodeType="withGroup">
                            <p:stCondLst>
                              <p:cond delay="0"/>
                            </p:stCondLst>
                            <p:childTnLst>
                              <p:par>
                                <p:cTn id="145" presetID="44" presetClass="entr" presetSubtype="0" fill="hold" grpId="0" nodeType="clickEffect">
                                  <p:stCondLst>
                                    <p:cond delay="0"/>
                                  </p:stCondLst>
                                  <p:childTnLst>
                                    <p:set>
                                      <p:cBhvr>
                                        <p:cTn id="146" dur="1" fill="hold">
                                          <p:stCondLst>
                                            <p:cond delay="0"/>
                                          </p:stCondLst>
                                        </p:cTn>
                                        <p:tgtEl>
                                          <p:spTgt spid="36869">
                                            <p:txEl>
                                              <p:pRg st="5" end="5"/>
                                            </p:txEl>
                                          </p:spTgt>
                                        </p:tgtEl>
                                        <p:attrNameLst>
                                          <p:attrName>style.visibility</p:attrName>
                                        </p:attrNameLst>
                                      </p:cBhvr>
                                      <p:to>
                                        <p:strVal val="visible"/>
                                      </p:to>
                                    </p:set>
                                    <p:animEffect transition="in" filter="fade">
                                      <p:cBhvr>
                                        <p:cTn id="147" dur="500"/>
                                        <p:tgtEl>
                                          <p:spTgt spid="36869">
                                            <p:txEl>
                                              <p:pRg st="5" end="5"/>
                                            </p:txEl>
                                          </p:spTgt>
                                        </p:tgtEl>
                                      </p:cBhvr>
                                    </p:animEffect>
                                    <p:anim calcmode="lin" valueType="num">
                                      <p:cBhvr>
                                        <p:cTn id="148" dur="500" fill="hold"/>
                                        <p:tgtEl>
                                          <p:spTgt spid="36869">
                                            <p:txEl>
                                              <p:pRg st="5" end="5"/>
                                            </p:txEl>
                                          </p:spTgt>
                                        </p:tgtEl>
                                        <p:attrNameLst>
                                          <p:attrName>ppt_x</p:attrName>
                                        </p:attrNameLst>
                                      </p:cBhvr>
                                      <p:tavLst>
                                        <p:tav tm="0">
                                          <p:val>
                                            <p:strVal val="#ppt_x"/>
                                          </p:val>
                                        </p:tav>
                                        <p:tav tm="100000">
                                          <p:val>
                                            <p:strVal val="#ppt_x"/>
                                          </p:val>
                                        </p:tav>
                                      </p:tavLst>
                                    </p:anim>
                                    <p:anim calcmode="lin" valueType="num">
                                      <p:cBhvr>
                                        <p:cTn id="149" dur="500" fill="hold"/>
                                        <p:tgtEl>
                                          <p:spTgt spid="36869">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150" fill="hold" nodeType="clickPar">
                      <p:stCondLst>
                        <p:cond delay="indefinite"/>
                      </p:stCondLst>
                      <p:childTnLst>
                        <p:par>
                          <p:cTn id="151" fill="hold" nodeType="withGroup">
                            <p:stCondLst>
                              <p:cond delay="0"/>
                            </p:stCondLst>
                            <p:childTnLst>
                              <p:par>
                                <p:cTn id="152" presetID="44" presetClass="entr" presetSubtype="0" fill="hold" grpId="0" nodeType="clickEffect">
                                  <p:stCondLst>
                                    <p:cond delay="0"/>
                                  </p:stCondLst>
                                  <p:childTnLst>
                                    <p:set>
                                      <p:cBhvr>
                                        <p:cTn id="153" dur="1" fill="hold">
                                          <p:stCondLst>
                                            <p:cond delay="0"/>
                                          </p:stCondLst>
                                        </p:cTn>
                                        <p:tgtEl>
                                          <p:spTgt spid="36869">
                                            <p:txEl>
                                              <p:pRg st="6" end="6"/>
                                            </p:txEl>
                                          </p:spTgt>
                                        </p:tgtEl>
                                        <p:attrNameLst>
                                          <p:attrName>style.visibility</p:attrName>
                                        </p:attrNameLst>
                                      </p:cBhvr>
                                      <p:to>
                                        <p:strVal val="visible"/>
                                      </p:to>
                                    </p:set>
                                    <p:animEffect transition="in" filter="fade">
                                      <p:cBhvr>
                                        <p:cTn id="154" dur="500"/>
                                        <p:tgtEl>
                                          <p:spTgt spid="36869">
                                            <p:txEl>
                                              <p:pRg st="6" end="6"/>
                                            </p:txEl>
                                          </p:spTgt>
                                        </p:tgtEl>
                                      </p:cBhvr>
                                    </p:animEffect>
                                    <p:anim calcmode="lin" valueType="num">
                                      <p:cBhvr>
                                        <p:cTn id="155" dur="500" fill="hold"/>
                                        <p:tgtEl>
                                          <p:spTgt spid="36869">
                                            <p:txEl>
                                              <p:pRg st="6" end="6"/>
                                            </p:txEl>
                                          </p:spTgt>
                                        </p:tgtEl>
                                        <p:attrNameLst>
                                          <p:attrName>ppt_x</p:attrName>
                                        </p:attrNameLst>
                                      </p:cBhvr>
                                      <p:tavLst>
                                        <p:tav tm="0">
                                          <p:val>
                                            <p:strVal val="#ppt_x"/>
                                          </p:val>
                                        </p:tav>
                                        <p:tav tm="100000">
                                          <p:val>
                                            <p:strVal val="#ppt_x"/>
                                          </p:val>
                                        </p:tav>
                                      </p:tavLst>
                                    </p:anim>
                                    <p:anim calcmode="lin" valueType="num">
                                      <p:cBhvr>
                                        <p:cTn id="156" dur="500" fill="hold"/>
                                        <p:tgtEl>
                                          <p:spTgt spid="36869">
                                            <p:txEl>
                                              <p:pRg st="6" end="6"/>
                                            </p:txEl>
                                          </p:spTgt>
                                        </p:tgtEl>
                                        <p:attrNameLst>
                                          <p:attrName>ppt_y</p:attrName>
                                        </p:attrNameLst>
                                      </p:cBhvr>
                                      <p:tavLst>
                                        <p:tav tm="0">
                                          <p:val>
                                            <p:strVal val="#ppt_y+.05"/>
                                          </p:val>
                                        </p:tav>
                                        <p:tav tm="100000">
                                          <p:val>
                                            <p:strVal val="#ppt_y"/>
                                          </p:val>
                                        </p:tav>
                                      </p:tavLst>
                                    </p:anim>
                                  </p:childTnLst>
                                </p:cTn>
                              </p:par>
                            </p:childTnLst>
                          </p:cTn>
                        </p:par>
                      </p:childTnLst>
                    </p:cTn>
                  </p:par>
                  <p:par>
                    <p:cTn id="157" fill="hold" nodeType="clickPar">
                      <p:stCondLst>
                        <p:cond delay="indefinite"/>
                      </p:stCondLst>
                      <p:childTnLst>
                        <p:par>
                          <p:cTn id="158" fill="hold" nodeType="withGroup">
                            <p:stCondLst>
                              <p:cond delay="0"/>
                            </p:stCondLst>
                            <p:childTnLst>
                              <p:par>
                                <p:cTn id="159" presetID="44" presetClass="entr" presetSubtype="0" fill="hold" grpId="0" nodeType="clickEffect">
                                  <p:stCondLst>
                                    <p:cond delay="0"/>
                                  </p:stCondLst>
                                  <p:childTnLst>
                                    <p:set>
                                      <p:cBhvr>
                                        <p:cTn id="160" dur="1" fill="hold">
                                          <p:stCondLst>
                                            <p:cond delay="0"/>
                                          </p:stCondLst>
                                        </p:cTn>
                                        <p:tgtEl>
                                          <p:spTgt spid="36869">
                                            <p:txEl>
                                              <p:pRg st="7" end="7"/>
                                            </p:txEl>
                                          </p:spTgt>
                                        </p:tgtEl>
                                        <p:attrNameLst>
                                          <p:attrName>style.visibility</p:attrName>
                                        </p:attrNameLst>
                                      </p:cBhvr>
                                      <p:to>
                                        <p:strVal val="visible"/>
                                      </p:to>
                                    </p:set>
                                    <p:animEffect transition="in" filter="fade">
                                      <p:cBhvr>
                                        <p:cTn id="161" dur="500"/>
                                        <p:tgtEl>
                                          <p:spTgt spid="36869">
                                            <p:txEl>
                                              <p:pRg st="7" end="7"/>
                                            </p:txEl>
                                          </p:spTgt>
                                        </p:tgtEl>
                                      </p:cBhvr>
                                    </p:animEffect>
                                    <p:anim calcmode="lin" valueType="num">
                                      <p:cBhvr>
                                        <p:cTn id="162" dur="500" fill="hold"/>
                                        <p:tgtEl>
                                          <p:spTgt spid="36869">
                                            <p:txEl>
                                              <p:pRg st="7" end="7"/>
                                            </p:txEl>
                                          </p:spTgt>
                                        </p:tgtEl>
                                        <p:attrNameLst>
                                          <p:attrName>ppt_x</p:attrName>
                                        </p:attrNameLst>
                                      </p:cBhvr>
                                      <p:tavLst>
                                        <p:tav tm="0">
                                          <p:val>
                                            <p:strVal val="#ppt_x"/>
                                          </p:val>
                                        </p:tav>
                                        <p:tav tm="100000">
                                          <p:val>
                                            <p:strVal val="#ppt_x"/>
                                          </p:val>
                                        </p:tav>
                                      </p:tavLst>
                                    </p:anim>
                                    <p:anim calcmode="lin" valueType="num">
                                      <p:cBhvr>
                                        <p:cTn id="163" dur="500" fill="hold"/>
                                        <p:tgtEl>
                                          <p:spTgt spid="36869">
                                            <p:txEl>
                                              <p:pRg st="7" end="7"/>
                                            </p:txEl>
                                          </p:spTgt>
                                        </p:tgtEl>
                                        <p:attrNameLst>
                                          <p:attrName>ppt_y</p:attrName>
                                        </p:attrNameLst>
                                      </p:cBhvr>
                                      <p:tavLst>
                                        <p:tav tm="0">
                                          <p:val>
                                            <p:strVal val="#ppt_y+.05"/>
                                          </p:val>
                                        </p:tav>
                                        <p:tav tm="100000">
                                          <p:val>
                                            <p:strVal val="#ppt_y"/>
                                          </p:val>
                                        </p:tav>
                                      </p:tavLst>
                                    </p:anim>
                                  </p:childTnLst>
                                </p:cTn>
                              </p:par>
                            </p:childTnLst>
                          </p:cTn>
                        </p:par>
                      </p:childTnLst>
                    </p:cTn>
                  </p:par>
                  <p:par>
                    <p:cTn id="164" fill="hold" nodeType="clickPar">
                      <p:stCondLst>
                        <p:cond delay="indefinite"/>
                      </p:stCondLst>
                      <p:childTnLst>
                        <p:par>
                          <p:cTn id="165" fill="hold" nodeType="withGroup">
                            <p:stCondLst>
                              <p:cond delay="0"/>
                            </p:stCondLst>
                            <p:childTnLst>
                              <p:par>
                                <p:cTn id="166" presetID="44" presetClass="entr" presetSubtype="0" fill="hold" grpId="0" nodeType="clickEffect">
                                  <p:stCondLst>
                                    <p:cond delay="0"/>
                                  </p:stCondLst>
                                  <p:childTnLst>
                                    <p:set>
                                      <p:cBhvr>
                                        <p:cTn id="167" dur="1" fill="hold">
                                          <p:stCondLst>
                                            <p:cond delay="0"/>
                                          </p:stCondLst>
                                        </p:cTn>
                                        <p:tgtEl>
                                          <p:spTgt spid="36869">
                                            <p:txEl>
                                              <p:pRg st="8" end="8"/>
                                            </p:txEl>
                                          </p:spTgt>
                                        </p:tgtEl>
                                        <p:attrNameLst>
                                          <p:attrName>style.visibility</p:attrName>
                                        </p:attrNameLst>
                                      </p:cBhvr>
                                      <p:to>
                                        <p:strVal val="visible"/>
                                      </p:to>
                                    </p:set>
                                    <p:animEffect transition="in" filter="fade">
                                      <p:cBhvr>
                                        <p:cTn id="168" dur="500"/>
                                        <p:tgtEl>
                                          <p:spTgt spid="36869">
                                            <p:txEl>
                                              <p:pRg st="8" end="8"/>
                                            </p:txEl>
                                          </p:spTgt>
                                        </p:tgtEl>
                                      </p:cBhvr>
                                    </p:animEffect>
                                    <p:anim calcmode="lin" valueType="num">
                                      <p:cBhvr>
                                        <p:cTn id="169" dur="500" fill="hold"/>
                                        <p:tgtEl>
                                          <p:spTgt spid="36869">
                                            <p:txEl>
                                              <p:pRg st="8" end="8"/>
                                            </p:txEl>
                                          </p:spTgt>
                                        </p:tgtEl>
                                        <p:attrNameLst>
                                          <p:attrName>ppt_x</p:attrName>
                                        </p:attrNameLst>
                                      </p:cBhvr>
                                      <p:tavLst>
                                        <p:tav tm="0">
                                          <p:val>
                                            <p:strVal val="#ppt_x"/>
                                          </p:val>
                                        </p:tav>
                                        <p:tav tm="100000">
                                          <p:val>
                                            <p:strVal val="#ppt_x"/>
                                          </p:val>
                                        </p:tav>
                                      </p:tavLst>
                                    </p:anim>
                                    <p:anim calcmode="lin" valueType="num">
                                      <p:cBhvr>
                                        <p:cTn id="170" dur="500" fill="hold"/>
                                        <p:tgtEl>
                                          <p:spTgt spid="36869">
                                            <p:txEl>
                                              <p:pRg st="8" end="8"/>
                                            </p:txEl>
                                          </p:spTgt>
                                        </p:tgtEl>
                                        <p:attrNameLst>
                                          <p:attrName>ppt_y</p:attrName>
                                        </p:attrNameLst>
                                      </p:cBhvr>
                                      <p:tavLst>
                                        <p:tav tm="0">
                                          <p:val>
                                            <p:strVal val="#ppt_y+.05"/>
                                          </p:val>
                                        </p:tav>
                                        <p:tav tm="100000">
                                          <p:val>
                                            <p:strVal val="#ppt_y"/>
                                          </p:val>
                                        </p:tav>
                                      </p:tavLst>
                                    </p:anim>
                                  </p:childTnLst>
                                </p:cTn>
                              </p:par>
                            </p:childTnLst>
                          </p:cTn>
                        </p:par>
                      </p:childTnLst>
                    </p:cTn>
                  </p:par>
                  <p:par>
                    <p:cTn id="171" fill="hold" nodeType="clickPar">
                      <p:stCondLst>
                        <p:cond delay="indefinite"/>
                      </p:stCondLst>
                      <p:childTnLst>
                        <p:par>
                          <p:cTn id="172" fill="hold" nodeType="withGroup">
                            <p:stCondLst>
                              <p:cond delay="0"/>
                            </p:stCondLst>
                            <p:childTnLst>
                              <p:par>
                                <p:cTn id="173" presetID="44" presetClass="entr" presetSubtype="0" fill="hold" grpId="0" nodeType="clickEffect">
                                  <p:stCondLst>
                                    <p:cond delay="0"/>
                                  </p:stCondLst>
                                  <p:childTnLst>
                                    <p:set>
                                      <p:cBhvr>
                                        <p:cTn id="174" dur="1" fill="hold">
                                          <p:stCondLst>
                                            <p:cond delay="0"/>
                                          </p:stCondLst>
                                        </p:cTn>
                                        <p:tgtEl>
                                          <p:spTgt spid="36869">
                                            <p:txEl>
                                              <p:pRg st="9" end="9"/>
                                            </p:txEl>
                                          </p:spTgt>
                                        </p:tgtEl>
                                        <p:attrNameLst>
                                          <p:attrName>style.visibility</p:attrName>
                                        </p:attrNameLst>
                                      </p:cBhvr>
                                      <p:to>
                                        <p:strVal val="visible"/>
                                      </p:to>
                                    </p:set>
                                    <p:animEffect transition="in" filter="fade">
                                      <p:cBhvr>
                                        <p:cTn id="175" dur="500"/>
                                        <p:tgtEl>
                                          <p:spTgt spid="36869">
                                            <p:txEl>
                                              <p:pRg st="9" end="9"/>
                                            </p:txEl>
                                          </p:spTgt>
                                        </p:tgtEl>
                                      </p:cBhvr>
                                    </p:animEffect>
                                    <p:anim calcmode="lin" valueType="num">
                                      <p:cBhvr>
                                        <p:cTn id="176" dur="500" fill="hold"/>
                                        <p:tgtEl>
                                          <p:spTgt spid="36869">
                                            <p:txEl>
                                              <p:pRg st="9" end="9"/>
                                            </p:txEl>
                                          </p:spTgt>
                                        </p:tgtEl>
                                        <p:attrNameLst>
                                          <p:attrName>ppt_x</p:attrName>
                                        </p:attrNameLst>
                                      </p:cBhvr>
                                      <p:tavLst>
                                        <p:tav tm="0">
                                          <p:val>
                                            <p:strVal val="#ppt_x"/>
                                          </p:val>
                                        </p:tav>
                                        <p:tav tm="100000">
                                          <p:val>
                                            <p:strVal val="#ppt_x"/>
                                          </p:val>
                                        </p:tav>
                                      </p:tavLst>
                                    </p:anim>
                                    <p:anim calcmode="lin" valueType="num">
                                      <p:cBhvr>
                                        <p:cTn id="177" dur="500" fill="hold"/>
                                        <p:tgtEl>
                                          <p:spTgt spid="36869">
                                            <p:txEl>
                                              <p:pRg st="9" end="9"/>
                                            </p:txEl>
                                          </p:spTgt>
                                        </p:tgtEl>
                                        <p:attrNameLst>
                                          <p:attrName>ppt_y</p:attrName>
                                        </p:attrNameLst>
                                      </p:cBhvr>
                                      <p:tavLst>
                                        <p:tav tm="0">
                                          <p:val>
                                            <p:strVal val="#ppt_y+.05"/>
                                          </p:val>
                                        </p:tav>
                                        <p:tav tm="100000">
                                          <p:val>
                                            <p:strVal val="#ppt_y"/>
                                          </p:val>
                                        </p:tav>
                                      </p:tavLst>
                                    </p:anim>
                                  </p:childTnLst>
                                </p:cTn>
                              </p:par>
                            </p:childTnLst>
                          </p:cTn>
                        </p:par>
                      </p:childTnLst>
                    </p:cTn>
                  </p:par>
                  <p:par>
                    <p:cTn id="178" fill="hold" nodeType="clickPar">
                      <p:stCondLst>
                        <p:cond delay="indefinite"/>
                      </p:stCondLst>
                      <p:childTnLst>
                        <p:par>
                          <p:cTn id="179" fill="hold" nodeType="withGroup">
                            <p:stCondLst>
                              <p:cond delay="0"/>
                            </p:stCondLst>
                            <p:childTnLst>
                              <p:par>
                                <p:cTn id="180" presetID="44" presetClass="entr" presetSubtype="0" fill="hold" grpId="0" nodeType="clickEffect">
                                  <p:stCondLst>
                                    <p:cond delay="0"/>
                                  </p:stCondLst>
                                  <p:childTnLst>
                                    <p:set>
                                      <p:cBhvr>
                                        <p:cTn id="181" dur="1" fill="hold">
                                          <p:stCondLst>
                                            <p:cond delay="0"/>
                                          </p:stCondLst>
                                        </p:cTn>
                                        <p:tgtEl>
                                          <p:spTgt spid="36869">
                                            <p:txEl>
                                              <p:pRg st="10" end="10"/>
                                            </p:txEl>
                                          </p:spTgt>
                                        </p:tgtEl>
                                        <p:attrNameLst>
                                          <p:attrName>style.visibility</p:attrName>
                                        </p:attrNameLst>
                                      </p:cBhvr>
                                      <p:to>
                                        <p:strVal val="visible"/>
                                      </p:to>
                                    </p:set>
                                    <p:animEffect transition="in" filter="fade">
                                      <p:cBhvr>
                                        <p:cTn id="182" dur="500"/>
                                        <p:tgtEl>
                                          <p:spTgt spid="36869">
                                            <p:txEl>
                                              <p:pRg st="10" end="10"/>
                                            </p:txEl>
                                          </p:spTgt>
                                        </p:tgtEl>
                                      </p:cBhvr>
                                    </p:animEffect>
                                    <p:anim calcmode="lin" valueType="num">
                                      <p:cBhvr>
                                        <p:cTn id="183" dur="500" fill="hold"/>
                                        <p:tgtEl>
                                          <p:spTgt spid="36869">
                                            <p:txEl>
                                              <p:pRg st="10" end="10"/>
                                            </p:txEl>
                                          </p:spTgt>
                                        </p:tgtEl>
                                        <p:attrNameLst>
                                          <p:attrName>ppt_x</p:attrName>
                                        </p:attrNameLst>
                                      </p:cBhvr>
                                      <p:tavLst>
                                        <p:tav tm="0">
                                          <p:val>
                                            <p:strVal val="#ppt_x"/>
                                          </p:val>
                                        </p:tav>
                                        <p:tav tm="100000">
                                          <p:val>
                                            <p:strVal val="#ppt_x"/>
                                          </p:val>
                                        </p:tav>
                                      </p:tavLst>
                                    </p:anim>
                                    <p:anim calcmode="lin" valueType="num">
                                      <p:cBhvr>
                                        <p:cTn id="184" dur="500" fill="hold"/>
                                        <p:tgtEl>
                                          <p:spTgt spid="36869">
                                            <p:txEl>
                                              <p:pRg st="10" end="10"/>
                                            </p:txEl>
                                          </p:spTgt>
                                        </p:tgtEl>
                                        <p:attrNameLst>
                                          <p:attrName>ppt_y</p:attrName>
                                        </p:attrNameLst>
                                      </p:cBhvr>
                                      <p:tavLst>
                                        <p:tav tm="0">
                                          <p:val>
                                            <p:strVal val="#ppt_y+.05"/>
                                          </p:val>
                                        </p:tav>
                                        <p:tav tm="100000">
                                          <p:val>
                                            <p:strVal val="#ppt_y"/>
                                          </p:val>
                                        </p:tav>
                                      </p:tavLst>
                                    </p:anim>
                                  </p:childTnLst>
                                </p:cTn>
                              </p:par>
                            </p:childTnLst>
                          </p:cTn>
                        </p:par>
                      </p:childTnLst>
                    </p:cTn>
                  </p:par>
                  <p:par>
                    <p:cTn id="185" fill="hold" nodeType="clickPar">
                      <p:stCondLst>
                        <p:cond delay="indefinite"/>
                      </p:stCondLst>
                      <p:childTnLst>
                        <p:par>
                          <p:cTn id="186" fill="hold" nodeType="withGroup">
                            <p:stCondLst>
                              <p:cond delay="0"/>
                            </p:stCondLst>
                            <p:childTnLst>
                              <p:par>
                                <p:cTn id="187" presetID="44" presetClass="entr" presetSubtype="0" fill="hold" grpId="0" nodeType="clickEffect">
                                  <p:stCondLst>
                                    <p:cond delay="0"/>
                                  </p:stCondLst>
                                  <p:childTnLst>
                                    <p:set>
                                      <p:cBhvr>
                                        <p:cTn id="188" dur="1" fill="hold">
                                          <p:stCondLst>
                                            <p:cond delay="0"/>
                                          </p:stCondLst>
                                        </p:cTn>
                                        <p:tgtEl>
                                          <p:spTgt spid="36869">
                                            <p:txEl>
                                              <p:pRg st="11" end="11"/>
                                            </p:txEl>
                                          </p:spTgt>
                                        </p:tgtEl>
                                        <p:attrNameLst>
                                          <p:attrName>style.visibility</p:attrName>
                                        </p:attrNameLst>
                                      </p:cBhvr>
                                      <p:to>
                                        <p:strVal val="visible"/>
                                      </p:to>
                                    </p:set>
                                    <p:animEffect transition="in" filter="fade">
                                      <p:cBhvr>
                                        <p:cTn id="189" dur="500"/>
                                        <p:tgtEl>
                                          <p:spTgt spid="36869">
                                            <p:txEl>
                                              <p:pRg st="11" end="11"/>
                                            </p:txEl>
                                          </p:spTgt>
                                        </p:tgtEl>
                                      </p:cBhvr>
                                    </p:animEffect>
                                    <p:anim calcmode="lin" valueType="num">
                                      <p:cBhvr>
                                        <p:cTn id="190" dur="500" fill="hold"/>
                                        <p:tgtEl>
                                          <p:spTgt spid="36869">
                                            <p:txEl>
                                              <p:pRg st="11" end="11"/>
                                            </p:txEl>
                                          </p:spTgt>
                                        </p:tgtEl>
                                        <p:attrNameLst>
                                          <p:attrName>ppt_x</p:attrName>
                                        </p:attrNameLst>
                                      </p:cBhvr>
                                      <p:tavLst>
                                        <p:tav tm="0">
                                          <p:val>
                                            <p:strVal val="#ppt_x"/>
                                          </p:val>
                                        </p:tav>
                                        <p:tav tm="100000">
                                          <p:val>
                                            <p:strVal val="#ppt_x"/>
                                          </p:val>
                                        </p:tav>
                                      </p:tavLst>
                                    </p:anim>
                                    <p:anim calcmode="lin" valueType="num">
                                      <p:cBhvr>
                                        <p:cTn id="191" dur="500" fill="hold"/>
                                        <p:tgtEl>
                                          <p:spTgt spid="36869">
                                            <p:txEl>
                                              <p:pRg st="11" end="11"/>
                                            </p:txEl>
                                          </p:spTgt>
                                        </p:tgtEl>
                                        <p:attrNameLst>
                                          <p:attrName>ppt_y</p:attrName>
                                        </p:attrNameLst>
                                      </p:cBhvr>
                                      <p:tavLst>
                                        <p:tav tm="0">
                                          <p:val>
                                            <p:strVal val="#ppt_y+.05"/>
                                          </p:val>
                                        </p:tav>
                                        <p:tav tm="100000">
                                          <p:val>
                                            <p:strVal val="#ppt_y"/>
                                          </p:val>
                                        </p:tav>
                                      </p:tavLst>
                                    </p:anim>
                                  </p:childTnLst>
                                </p:cTn>
                              </p:par>
                            </p:childTnLst>
                          </p:cTn>
                        </p:par>
                      </p:childTnLst>
                    </p:cTn>
                  </p:par>
                  <p:par>
                    <p:cTn id="192" fill="hold" nodeType="clickPar">
                      <p:stCondLst>
                        <p:cond delay="indefinite"/>
                      </p:stCondLst>
                      <p:childTnLst>
                        <p:par>
                          <p:cTn id="193" fill="hold" nodeType="withGroup">
                            <p:stCondLst>
                              <p:cond delay="0"/>
                            </p:stCondLst>
                            <p:childTnLst>
                              <p:par>
                                <p:cTn id="194" presetID="44" presetClass="entr" presetSubtype="0" fill="hold" grpId="0" nodeType="clickEffect">
                                  <p:stCondLst>
                                    <p:cond delay="0"/>
                                  </p:stCondLst>
                                  <p:childTnLst>
                                    <p:set>
                                      <p:cBhvr>
                                        <p:cTn id="195" dur="1" fill="hold">
                                          <p:stCondLst>
                                            <p:cond delay="0"/>
                                          </p:stCondLst>
                                        </p:cTn>
                                        <p:tgtEl>
                                          <p:spTgt spid="36869">
                                            <p:txEl>
                                              <p:pRg st="12" end="12"/>
                                            </p:txEl>
                                          </p:spTgt>
                                        </p:tgtEl>
                                        <p:attrNameLst>
                                          <p:attrName>style.visibility</p:attrName>
                                        </p:attrNameLst>
                                      </p:cBhvr>
                                      <p:to>
                                        <p:strVal val="visible"/>
                                      </p:to>
                                    </p:set>
                                    <p:animEffect transition="in" filter="fade">
                                      <p:cBhvr>
                                        <p:cTn id="196" dur="500"/>
                                        <p:tgtEl>
                                          <p:spTgt spid="36869">
                                            <p:txEl>
                                              <p:pRg st="12" end="12"/>
                                            </p:txEl>
                                          </p:spTgt>
                                        </p:tgtEl>
                                      </p:cBhvr>
                                    </p:animEffect>
                                    <p:anim calcmode="lin" valueType="num">
                                      <p:cBhvr>
                                        <p:cTn id="197" dur="500" fill="hold"/>
                                        <p:tgtEl>
                                          <p:spTgt spid="36869">
                                            <p:txEl>
                                              <p:pRg st="12" end="12"/>
                                            </p:txEl>
                                          </p:spTgt>
                                        </p:tgtEl>
                                        <p:attrNameLst>
                                          <p:attrName>ppt_x</p:attrName>
                                        </p:attrNameLst>
                                      </p:cBhvr>
                                      <p:tavLst>
                                        <p:tav tm="0">
                                          <p:val>
                                            <p:strVal val="#ppt_x"/>
                                          </p:val>
                                        </p:tav>
                                        <p:tav tm="100000">
                                          <p:val>
                                            <p:strVal val="#ppt_x"/>
                                          </p:val>
                                        </p:tav>
                                      </p:tavLst>
                                    </p:anim>
                                    <p:anim calcmode="lin" valueType="num">
                                      <p:cBhvr>
                                        <p:cTn id="198" dur="500" fill="hold"/>
                                        <p:tgtEl>
                                          <p:spTgt spid="36869">
                                            <p:txEl>
                                              <p:pRg st="12" end="12"/>
                                            </p:txEl>
                                          </p:spTgt>
                                        </p:tgtEl>
                                        <p:attrNameLst>
                                          <p:attrName>ppt_y</p:attrName>
                                        </p:attrNameLst>
                                      </p:cBhvr>
                                      <p:tavLst>
                                        <p:tav tm="0">
                                          <p:val>
                                            <p:strVal val="#ppt_y+.05"/>
                                          </p:val>
                                        </p:tav>
                                        <p:tav tm="100000">
                                          <p:val>
                                            <p:strVal val="#ppt_y"/>
                                          </p:val>
                                        </p:tav>
                                      </p:tavLst>
                                    </p:anim>
                                  </p:childTnLst>
                                </p:cTn>
                              </p:par>
                            </p:childTnLst>
                          </p:cTn>
                        </p:par>
                      </p:childTnLst>
                    </p:cTn>
                  </p:par>
                  <p:par>
                    <p:cTn id="199" fill="hold" nodeType="clickPar">
                      <p:stCondLst>
                        <p:cond delay="indefinite"/>
                      </p:stCondLst>
                      <p:childTnLst>
                        <p:par>
                          <p:cTn id="200" fill="hold" nodeType="withGroup">
                            <p:stCondLst>
                              <p:cond delay="0"/>
                            </p:stCondLst>
                            <p:childTnLst>
                              <p:par>
                                <p:cTn id="201" presetID="44" presetClass="entr" presetSubtype="0" fill="hold" grpId="0" nodeType="clickEffect">
                                  <p:stCondLst>
                                    <p:cond delay="0"/>
                                  </p:stCondLst>
                                  <p:childTnLst>
                                    <p:set>
                                      <p:cBhvr>
                                        <p:cTn id="202" dur="1" fill="hold">
                                          <p:stCondLst>
                                            <p:cond delay="0"/>
                                          </p:stCondLst>
                                        </p:cTn>
                                        <p:tgtEl>
                                          <p:spTgt spid="36869">
                                            <p:txEl>
                                              <p:pRg st="13" end="13"/>
                                            </p:txEl>
                                          </p:spTgt>
                                        </p:tgtEl>
                                        <p:attrNameLst>
                                          <p:attrName>style.visibility</p:attrName>
                                        </p:attrNameLst>
                                      </p:cBhvr>
                                      <p:to>
                                        <p:strVal val="visible"/>
                                      </p:to>
                                    </p:set>
                                    <p:animEffect transition="in" filter="fade">
                                      <p:cBhvr>
                                        <p:cTn id="203" dur="500"/>
                                        <p:tgtEl>
                                          <p:spTgt spid="36869">
                                            <p:txEl>
                                              <p:pRg st="13" end="13"/>
                                            </p:txEl>
                                          </p:spTgt>
                                        </p:tgtEl>
                                      </p:cBhvr>
                                    </p:animEffect>
                                    <p:anim calcmode="lin" valueType="num">
                                      <p:cBhvr>
                                        <p:cTn id="204" dur="500" fill="hold"/>
                                        <p:tgtEl>
                                          <p:spTgt spid="36869">
                                            <p:txEl>
                                              <p:pRg st="13" end="13"/>
                                            </p:txEl>
                                          </p:spTgt>
                                        </p:tgtEl>
                                        <p:attrNameLst>
                                          <p:attrName>ppt_x</p:attrName>
                                        </p:attrNameLst>
                                      </p:cBhvr>
                                      <p:tavLst>
                                        <p:tav tm="0">
                                          <p:val>
                                            <p:strVal val="#ppt_x"/>
                                          </p:val>
                                        </p:tav>
                                        <p:tav tm="100000">
                                          <p:val>
                                            <p:strVal val="#ppt_x"/>
                                          </p:val>
                                        </p:tav>
                                      </p:tavLst>
                                    </p:anim>
                                    <p:anim calcmode="lin" valueType="num">
                                      <p:cBhvr>
                                        <p:cTn id="205" dur="500" fill="hold"/>
                                        <p:tgtEl>
                                          <p:spTgt spid="36869">
                                            <p:txEl>
                                              <p:pRg st="13" end="13"/>
                                            </p:txEl>
                                          </p:spTgt>
                                        </p:tgtEl>
                                        <p:attrNameLst>
                                          <p:attrName>ppt_y</p:attrName>
                                        </p:attrNameLst>
                                      </p:cBhvr>
                                      <p:tavLst>
                                        <p:tav tm="0">
                                          <p:val>
                                            <p:strVal val="#ppt_y+.05"/>
                                          </p:val>
                                        </p:tav>
                                        <p:tav tm="100000">
                                          <p:val>
                                            <p:strVal val="#ppt_y"/>
                                          </p:val>
                                        </p:tav>
                                      </p:tavLst>
                                    </p:anim>
                                  </p:childTnLst>
                                </p:cTn>
                              </p:par>
                            </p:childTnLst>
                          </p:cTn>
                        </p:par>
                      </p:childTnLst>
                    </p:cTn>
                  </p:par>
                  <p:par>
                    <p:cTn id="206" fill="hold" nodeType="clickPar">
                      <p:stCondLst>
                        <p:cond delay="indefinite"/>
                      </p:stCondLst>
                      <p:childTnLst>
                        <p:par>
                          <p:cTn id="207" fill="hold" nodeType="withGroup">
                            <p:stCondLst>
                              <p:cond delay="0"/>
                            </p:stCondLst>
                            <p:childTnLst>
                              <p:par>
                                <p:cTn id="208" presetID="44" presetClass="entr" presetSubtype="0" fill="hold" grpId="0" nodeType="clickEffect">
                                  <p:stCondLst>
                                    <p:cond delay="0"/>
                                  </p:stCondLst>
                                  <p:childTnLst>
                                    <p:set>
                                      <p:cBhvr>
                                        <p:cTn id="209" dur="1" fill="hold">
                                          <p:stCondLst>
                                            <p:cond delay="0"/>
                                          </p:stCondLst>
                                        </p:cTn>
                                        <p:tgtEl>
                                          <p:spTgt spid="36869">
                                            <p:txEl>
                                              <p:pRg st="14" end="14"/>
                                            </p:txEl>
                                          </p:spTgt>
                                        </p:tgtEl>
                                        <p:attrNameLst>
                                          <p:attrName>style.visibility</p:attrName>
                                        </p:attrNameLst>
                                      </p:cBhvr>
                                      <p:to>
                                        <p:strVal val="visible"/>
                                      </p:to>
                                    </p:set>
                                    <p:animEffect transition="in" filter="fade">
                                      <p:cBhvr>
                                        <p:cTn id="210" dur="500"/>
                                        <p:tgtEl>
                                          <p:spTgt spid="36869">
                                            <p:txEl>
                                              <p:pRg st="14" end="14"/>
                                            </p:txEl>
                                          </p:spTgt>
                                        </p:tgtEl>
                                      </p:cBhvr>
                                    </p:animEffect>
                                    <p:anim calcmode="lin" valueType="num">
                                      <p:cBhvr>
                                        <p:cTn id="211" dur="500" fill="hold"/>
                                        <p:tgtEl>
                                          <p:spTgt spid="36869">
                                            <p:txEl>
                                              <p:pRg st="14" end="14"/>
                                            </p:txEl>
                                          </p:spTgt>
                                        </p:tgtEl>
                                        <p:attrNameLst>
                                          <p:attrName>ppt_x</p:attrName>
                                        </p:attrNameLst>
                                      </p:cBhvr>
                                      <p:tavLst>
                                        <p:tav tm="0">
                                          <p:val>
                                            <p:strVal val="#ppt_x"/>
                                          </p:val>
                                        </p:tav>
                                        <p:tav tm="100000">
                                          <p:val>
                                            <p:strVal val="#ppt_x"/>
                                          </p:val>
                                        </p:tav>
                                      </p:tavLst>
                                    </p:anim>
                                    <p:anim calcmode="lin" valueType="num">
                                      <p:cBhvr>
                                        <p:cTn id="212" dur="500" fill="hold"/>
                                        <p:tgtEl>
                                          <p:spTgt spid="36869">
                                            <p:txEl>
                                              <p:pRg st="14" end="14"/>
                                            </p:txEl>
                                          </p:spTgt>
                                        </p:tgtEl>
                                        <p:attrNameLst>
                                          <p:attrName>ppt_y</p:attrName>
                                        </p:attrNameLst>
                                      </p:cBhvr>
                                      <p:tavLst>
                                        <p:tav tm="0">
                                          <p:val>
                                            <p:strVal val="#ppt_y+.05"/>
                                          </p:val>
                                        </p:tav>
                                        <p:tav tm="100000">
                                          <p:val>
                                            <p:strVal val="#ppt_y"/>
                                          </p:val>
                                        </p:tav>
                                      </p:tavLst>
                                    </p:anim>
                                  </p:childTnLst>
                                </p:cTn>
                              </p:par>
                            </p:childTnLst>
                          </p:cTn>
                        </p:par>
                      </p:childTnLst>
                    </p:cTn>
                  </p:par>
                  <p:par>
                    <p:cTn id="213" fill="hold" nodeType="clickPar">
                      <p:stCondLst>
                        <p:cond delay="indefinite"/>
                      </p:stCondLst>
                      <p:childTnLst>
                        <p:par>
                          <p:cTn id="214" fill="hold" nodeType="withGroup">
                            <p:stCondLst>
                              <p:cond delay="0"/>
                            </p:stCondLst>
                            <p:childTnLst>
                              <p:par>
                                <p:cTn id="215" presetID="44" presetClass="entr" presetSubtype="0" fill="hold" grpId="0" nodeType="clickEffect">
                                  <p:stCondLst>
                                    <p:cond delay="0"/>
                                  </p:stCondLst>
                                  <p:childTnLst>
                                    <p:set>
                                      <p:cBhvr>
                                        <p:cTn id="216" dur="1" fill="hold">
                                          <p:stCondLst>
                                            <p:cond delay="0"/>
                                          </p:stCondLst>
                                        </p:cTn>
                                        <p:tgtEl>
                                          <p:spTgt spid="36869">
                                            <p:txEl>
                                              <p:pRg st="15" end="15"/>
                                            </p:txEl>
                                          </p:spTgt>
                                        </p:tgtEl>
                                        <p:attrNameLst>
                                          <p:attrName>style.visibility</p:attrName>
                                        </p:attrNameLst>
                                      </p:cBhvr>
                                      <p:to>
                                        <p:strVal val="visible"/>
                                      </p:to>
                                    </p:set>
                                    <p:animEffect transition="in" filter="fade">
                                      <p:cBhvr>
                                        <p:cTn id="217" dur="500"/>
                                        <p:tgtEl>
                                          <p:spTgt spid="36869">
                                            <p:txEl>
                                              <p:pRg st="15" end="15"/>
                                            </p:txEl>
                                          </p:spTgt>
                                        </p:tgtEl>
                                      </p:cBhvr>
                                    </p:animEffect>
                                    <p:anim calcmode="lin" valueType="num">
                                      <p:cBhvr>
                                        <p:cTn id="218" dur="500" fill="hold"/>
                                        <p:tgtEl>
                                          <p:spTgt spid="36869">
                                            <p:txEl>
                                              <p:pRg st="15" end="15"/>
                                            </p:txEl>
                                          </p:spTgt>
                                        </p:tgtEl>
                                        <p:attrNameLst>
                                          <p:attrName>ppt_x</p:attrName>
                                        </p:attrNameLst>
                                      </p:cBhvr>
                                      <p:tavLst>
                                        <p:tav tm="0">
                                          <p:val>
                                            <p:strVal val="#ppt_x"/>
                                          </p:val>
                                        </p:tav>
                                        <p:tav tm="100000">
                                          <p:val>
                                            <p:strVal val="#ppt_x"/>
                                          </p:val>
                                        </p:tav>
                                      </p:tavLst>
                                    </p:anim>
                                    <p:anim calcmode="lin" valueType="num">
                                      <p:cBhvr>
                                        <p:cTn id="219" dur="500" fill="hold"/>
                                        <p:tgtEl>
                                          <p:spTgt spid="36869">
                                            <p:txEl>
                                              <p:pRg st="15" end="15"/>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p:bldP spid="36867" grpId="0" build="p"/>
      <p:bldP spid="3686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5"/>
          <p:cNvSpPr>
            <a:spLocks noGrp="1" noChangeArrowheads="1"/>
          </p:cNvSpPr>
          <p:nvPr>
            <p:ph type="body" sz="half" idx="1"/>
          </p:nvPr>
        </p:nvSpPr>
        <p:spPr>
          <a:xfrm>
            <a:off x="457200" y="1600200"/>
            <a:ext cx="4038600" cy="4852988"/>
          </a:xfrm>
        </p:spPr>
        <p:txBody>
          <a:bodyPr/>
          <a:lstStyle/>
          <a:p>
            <a:pPr>
              <a:lnSpc>
                <a:spcPct val="90000"/>
              </a:lnSpc>
              <a:buFontTx/>
              <a:buNone/>
            </a:pPr>
            <a:r>
              <a:rPr lang="ru-RU" altLang="uk-UA" sz="2000" smtClean="0"/>
              <a:t>Ой козаче молоденький,</a:t>
            </a:r>
          </a:p>
          <a:p>
            <a:pPr>
              <a:lnSpc>
                <a:spcPct val="90000"/>
              </a:lnSpc>
              <a:buFontTx/>
              <a:buNone/>
            </a:pPr>
            <a:r>
              <a:rPr lang="ru-RU" altLang="uk-UA" sz="2000" smtClean="0"/>
              <a:t>Наш Барвінку зелененький,</a:t>
            </a:r>
          </a:p>
          <a:p>
            <a:pPr>
              <a:lnSpc>
                <a:spcPct val="90000"/>
              </a:lnSpc>
              <a:buFontTx/>
              <a:buNone/>
            </a:pPr>
            <a:r>
              <a:rPr lang="ru-RU" altLang="uk-UA" sz="2000" smtClean="0"/>
              <a:t>Потіш Будяка,</a:t>
            </a:r>
          </a:p>
          <a:p>
            <a:pPr>
              <a:lnSpc>
                <a:spcPct val="90000"/>
              </a:lnSpc>
              <a:buFontTx/>
              <a:buNone/>
            </a:pPr>
            <a:r>
              <a:rPr lang="ru-RU" altLang="uk-UA" sz="2000" smtClean="0"/>
              <a:t>І у парі з молодою</a:t>
            </a:r>
          </a:p>
          <a:p>
            <a:pPr>
              <a:lnSpc>
                <a:spcPct val="90000"/>
              </a:lnSpc>
              <a:buFontTx/>
              <a:buNone/>
            </a:pPr>
            <a:r>
              <a:rPr lang="ru-RU" altLang="uk-UA" sz="2000" smtClean="0"/>
              <a:t>Між своєю перезвою</a:t>
            </a:r>
          </a:p>
          <a:p>
            <a:pPr>
              <a:lnSpc>
                <a:spcPct val="90000"/>
              </a:lnSpc>
              <a:buFontTx/>
              <a:buNone/>
            </a:pPr>
            <a:r>
              <a:rPr lang="ru-RU" altLang="uk-UA" sz="2000" smtClean="0"/>
              <a:t>Утніть тропака!</a:t>
            </a:r>
          </a:p>
          <a:p>
            <a:pPr>
              <a:lnSpc>
                <a:spcPct val="90000"/>
              </a:lnSpc>
              <a:buFontTx/>
              <a:buNone/>
            </a:pPr>
            <a:r>
              <a:rPr lang="ru-RU" altLang="uk-UA" sz="2000" smtClean="0"/>
              <a:t>Нехай гляне Редька в дірку,</a:t>
            </a:r>
          </a:p>
          <a:p>
            <a:pPr>
              <a:lnSpc>
                <a:spcPct val="90000"/>
              </a:lnSpc>
              <a:buFontTx/>
              <a:buNone/>
            </a:pPr>
            <a:r>
              <a:rPr lang="ru-RU" altLang="uk-UA" sz="2000" smtClean="0"/>
              <a:t>Переверне долю гірку</a:t>
            </a:r>
          </a:p>
          <a:p>
            <a:pPr>
              <a:lnSpc>
                <a:spcPct val="90000"/>
              </a:lnSpc>
              <a:buFontTx/>
              <a:buNone/>
            </a:pPr>
            <a:r>
              <a:rPr lang="ru-RU" altLang="uk-UA" sz="2000" smtClean="0"/>
              <a:t>Догори хвостом</a:t>
            </a:r>
          </a:p>
          <a:p>
            <a:pPr>
              <a:lnSpc>
                <a:spcPct val="90000"/>
              </a:lnSpc>
              <a:buFontTx/>
              <a:buNone/>
            </a:pPr>
            <a:r>
              <a:rPr lang="ru-RU" altLang="uk-UA" sz="2000" smtClean="0"/>
              <a:t>І музиченьку почує,</a:t>
            </a:r>
          </a:p>
          <a:p>
            <a:pPr>
              <a:lnSpc>
                <a:spcPct val="90000"/>
              </a:lnSpc>
              <a:buFontTx/>
              <a:buNone/>
            </a:pPr>
            <a:r>
              <a:rPr lang="ru-RU" altLang="uk-UA" sz="2000" smtClean="0"/>
              <a:t>Потанцює, пожартує</a:t>
            </a:r>
          </a:p>
          <a:p>
            <a:pPr>
              <a:lnSpc>
                <a:spcPct val="90000"/>
              </a:lnSpc>
              <a:buFontTx/>
              <a:buNone/>
            </a:pPr>
            <a:r>
              <a:rPr lang="ru-RU" altLang="uk-UA" sz="2000" smtClean="0"/>
              <a:t>З товстим Будяком.</a:t>
            </a:r>
          </a:p>
        </p:txBody>
      </p:sp>
      <p:sp>
        <p:nvSpPr>
          <p:cNvPr id="35846" name="Rectangle 6"/>
          <p:cNvSpPr>
            <a:spLocks noGrp="1" noChangeArrowheads="1"/>
          </p:cNvSpPr>
          <p:nvPr>
            <p:ph type="body" sz="half" idx="2"/>
          </p:nvPr>
        </p:nvSpPr>
        <p:spPr>
          <a:xfrm>
            <a:off x="4648200" y="1600200"/>
            <a:ext cx="4038600" cy="4852988"/>
          </a:xfrm>
        </p:spPr>
        <p:txBody>
          <a:bodyPr/>
          <a:lstStyle/>
          <a:p>
            <a:pPr>
              <a:lnSpc>
                <a:spcPct val="90000"/>
              </a:lnSpc>
              <a:buFontTx/>
              <a:buNone/>
            </a:pPr>
            <a:r>
              <a:rPr lang="ru-RU" altLang="uk-UA" sz="2000" smtClean="0"/>
              <a:t>Тільки й щастя, тільки й жити,</a:t>
            </a:r>
          </a:p>
          <a:p>
            <a:pPr>
              <a:lnSpc>
                <a:spcPct val="90000"/>
              </a:lnSpc>
              <a:buFontTx/>
              <a:buNone/>
            </a:pPr>
            <a:r>
              <a:rPr lang="ru-RU" altLang="uk-UA" sz="2000" smtClean="0"/>
              <a:t>Покіль буде сонце гріти, —</a:t>
            </a:r>
          </a:p>
          <a:p>
            <a:pPr>
              <a:lnSpc>
                <a:spcPct val="90000"/>
              </a:lnSpc>
              <a:buFontTx/>
              <a:buNone/>
            </a:pPr>
            <a:r>
              <a:rPr lang="ru-RU" altLang="uk-UA" sz="2000" smtClean="0"/>
              <a:t>Пов’янем колись!</a:t>
            </a:r>
          </a:p>
          <a:p>
            <a:pPr>
              <a:lnSpc>
                <a:spcPct val="90000"/>
              </a:lnSpc>
              <a:buFontTx/>
              <a:buNone/>
            </a:pPr>
            <a:r>
              <a:rPr lang="ru-RU" altLang="uk-UA" sz="2000" smtClean="0"/>
              <a:t>Як там буде — знає доля,</a:t>
            </a:r>
          </a:p>
          <a:p>
            <a:pPr>
              <a:lnSpc>
                <a:spcPct val="90000"/>
              </a:lnSpc>
              <a:buFontTx/>
              <a:buNone/>
            </a:pPr>
            <a:r>
              <a:rPr lang="ru-RU" altLang="uk-UA" sz="2000" smtClean="0"/>
              <a:t>А ще покіль наша воля,</a:t>
            </a:r>
          </a:p>
          <a:p>
            <a:pPr>
              <a:lnSpc>
                <a:spcPct val="90000"/>
              </a:lnSpc>
              <a:buFontTx/>
              <a:buNone/>
            </a:pPr>
            <a:r>
              <a:rPr lang="ru-RU" altLang="uk-UA" sz="2000" smtClean="0"/>
              <a:t>Гуляй, не журись!</a:t>
            </a:r>
            <a:r>
              <a:rPr lang="uk-UA" altLang="uk-UA" sz="2000" smtClean="0"/>
              <a:t>”</a:t>
            </a:r>
            <a:endParaRPr lang="ru-RU" altLang="uk-UA" sz="2000" smtClean="0"/>
          </a:p>
          <a:p>
            <a:pPr>
              <a:lnSpc>
                <a:spcPct val="90000"/>
              </a:lnSpc>
              <a:buFontTx/>
              <a:buNone/>
            </a:pPr>
            <a:r>
              <a:rPr lang="ru-RU" altLang="uk-UA" sz="2000" smtClean="0"/>
              <a:t>Де взялись Чижі й Синиці,</a:t>
            </a:r>
          </a:p>
          <a:p>
            <a:pPr>
              <a:lnSpc>
                <a:spcPct val="90000"/>
              </a:lnSpc>
              <a:buFontTx/>
              <a:buNone/>
            </a:pPr>
            <a:r>
              <a:rPr lang="ru-RU" altLang="uk-UA" sz="2000" smtClean="0"/>
              <a:t>Прищебечують музиці,</a:t>
            </a:r>
          </a:p>
          <a:p>
            <a:pPr>
              <a:lnSpc>
                <a:spcPct val="90000"/>
              </a:lnSpc>
              <a:buFontTx/>
              <a:buNone/>
            </a:pPr>
            <a:r>
              <a:rPr lang="ru-RU" altLang="uk-UA" sz="2000" smtClean="0"/>
              <a:t>Ще пристав і Шпак.</a:t>
            </a:r>
          </a:p>
          <a:p>
            <a:pPr>
              <a:lnSpc>
                <a:spcPct val="90000"/>
              </a:lnSpc>
              <a:buFontTx/>
              <a:buNone/>
            </a:pPr>
            <a:r>
              <a:rPr lang="ru-RU" altLang="uk-UA" sz="2000" smtClean="0"/>
              <a:t>Будяк скаче, не вгаває,</a:t>
            </a:r>
          </a:p>
          <a:p>
            <a:pPr>
              <a:lnSpc>
                <a:spcPct val="90000"/>
              </a:lnSpc>
              <a:buFontTx/>
              <a:buNone/>
            </a:pPr>
            <a:r>
              <a:rPr lang="ru-RU" altLang="uk-UA" sz="2000" smtClean="0"/>
              <a:t>Підморгне і промовляє:</a:t>
            </a:r>
            <a:endParaRPr lang="uk-UA" altLang="uk-UA" sz="2000" smtClean="0"/>
          </a:p>
          <a:p>
            <a:pPr>
              <a:lnSpc>
                <a:spcPct val="90000"/>
              </a:lnSpc>
              <a:buFontTx/>
              <a:buNone/>
            </a:pPr>
            <a:r>
              <a:rPr lang="uk-UA" altLang="uk-UA" sz="2000" smtClean="0"/>
              <a:t>„Отак, квіти, так!”</a:t>
            </a:r>
            <a:endParaRPr lang="ru-RU" altLang="uk-UA" sz="2000" smtClean="0"/>
          </a:p>
          <a:p>
            <a:pPr>
              <a:lnSpc>
                <a:spcPct val="90000"/>
              </a:lnSpc>
              <a:buFontTx/>
              <a:buNone/>
            </a:pPr>
            <a:endParaRPr lang="ru-RU" altLang="uk-UA" sz="2000" smtClean="0"/>
          </a:p>
        </p:txBody>
      </p:sp>
      <p:sp>
        <p:nvSpPr>
          <p:cNvPr id="35847" name="Rectangle 7"/>
          <p:cNvSpPr>
            <a:spLocks noGrp="1" noChangeArrowheads="1"/>
          </p:cNvSpPr>
          <p:nvPr>
            <p:ph type="title"/>
          </p:nvPr>
        </p:nvSpPr>
        <p:spPr>
          <a:xfrm>
            <a:off x="395288" y="274638"/>
            <a:ext cx="8353425" cy="1425575"/>
          </a:xfrm>
          <a:noFill/>
          <a:ln/>
        </p:spPr>
        <p:txBody>
          <a:bodyPr/>
          <a:lstStyle/>
          <a:p>
            <a:r>
              <a:rPr lang="uk-UA" altLang="uk-UA" sz="4800" smtClean="0">
                <a:solidFill>
                  <a:srgbClr val="009900"/>
                </a:solidFill>
              </a:rPr>
              <a:t>“Квіткове весілля”</a:t>
            </a:r>
            <a:br>
              <a:rPr lang="uk-UA" altLang="uk-UA" sz="4800" smtClean="0">
                <a:solidFill>
                  <a:srgbClr val="009900"/>
                </a:solidFill>
              </a:rPr>
            </a:br>
            <a:r>
              <a:rPr lang="uk-UA" altLang="uk-UA" sz="4000" i="1" smtClean="0">
                <a:solidFill>
                  <a:srgbClr val="CC00FF"/>
                </a:solidFill>
              </a:rPr>
              <a:t>Алегоричний жарт</a:t>
            </a:r>
            <a:r>
              <a:rPr lang="uk-UA" altLang="uk-UA" sz="4000" smtClean="0">
                <a:solidFill>
                  <a:srgbClr val="CC00FF"/>
                </a:solidFill>
              </a:rPr>
              <a:t/>
            </a:r>
            <a:br>
              <a:rPr lang="uk-UA" altLang="uk-UA" sz="4000" smtClean="0">
                <a:solidFill>
                  <a:srgbClr val="CC00FF"/>
                </a:solidFill>
              </a:rPr>
            </a:br>
            <a:endParaRPr lang="ru-RU" altLang="uk-UA" sz="4000" smtClean="0">
              <a:solidFill>
                <a:srgbClr val="CC00FF"/>
              </a:solidFill>
            </a:endParaRPr>
          </a:p>
        </p:txBody>
      </p:sp>
    </p:spTree>
  </p:cSld>
  <p:clrMapOvr>
    <a:masterClrMapping/>
  </p:clrMapOvr>
  <p:transition>
    <p:diamon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uk-UA" altLang="uk-UA" sz="4800" b="1" i="1" smtClean="0">
                <a:solidFill>
                  <a:srgbClr val="0000FF"/>
                </a:solidFill>
              </a:rPr>
              <a:t/>
            </a:r>
            <a:br>
              <a:rPr lang="uk-UA" altLang="uk-UA" sz="4800" b="1" i="1" smtClean="0">
                <a:solidFill>
                  <a:srgbClr val="0000FF"/>
                </a:solidFill>
              </a:rPr>
            </a:br>
            <a:r>
              <a:rPr lang="uk-UA" altLang="uk-UA" sz="4800" b="1" i="1" smtClean="0">
                <a:solidFill>
                  <a:srgbClr val="0000FF"/>
                </a:solidFill>
              </a:rPr>
              <a:t>Теорія літератури</a:t>
            </a:r>
            <a:br>
              <a:rPr lang="uk-UA" altLang="uk-UA" sz="4800" b="1" i="1" smtClean="0">
                <a:solidFill>
                  <a:srgbClr val="0000FF"/>
                </a:solidFill>
              </a:rPr>
            </a:br>
            <a:endParaRPr lang="ru-RU" altLang="uk-UA" sz="4800" b="1" i="1" smtClean="0">
              <a:solidFill>
                <a:srgbClr val="0000FF"/>
              </a:solidFill>
            </a:endParaRPr>
          </a:p>
        </p:txBody>
      </p:sp>
      <p:sp>
        <p:nvSpPr>
          <p:cNvPr id="40963" name="Rectangle 3"/>
          <p:cNvSpPr>
            <a:spLocks noGrp="1" noChangeArrowheads="1"/>
          </p:cNvSpPr>
          <p:nvPr>
            <p:ph type="body" idx="1"/>
          </p:nvPr>
        </p:nvSpPr>
        <p:spPr>
          <a:xfrm>
            <a:off x="457200" y="1341438"/>
            <a:ext cx="8229600" cy="5183187"/>
          </a:xfrm>
        </p:spPr>
        <p:txBody>
          <a:bodyPr/>
          <a:lstStyle/>
          <a:p>
            <a:pPr>
              <a:buFontTx/>
              <a:buNone/>
            </a:pPr>
            <a:endParaRPr lang="uk-UA" altLang="uk-UA" b="1" i="1" smtClean="0"/>
          </a:p>
          <a:p>
            <a:r>
              <a:rPr lang="uk-UA" altLang="uk-UA" b="1" i="1" smtClean="0"/>
              <a:t>Алегоричність</a:t>
            </a:r>
            <a:r>
              <a:rPr lang="uk-UA" altLang="uk-UA" smtClean="0"/>
              <a:t> (від грец. інакомовлення) означає двопланове зображення – реальне і приховане. </a:t>
            </a:r>
            <a:endParaRPr lang="uk-UA" altLang="uk-UA" b="1" i="1" smtClean="0"/>
          </a:p>
          <a:p>
            <a:r>
              <a:rPr lang="uk-UA" altLang="uk-UA" b="1" i="1" smtClean="0"/>
              <a:t>Алегорія </a:t>
            </a:r>
            <a:r>
              <a:rPr lang="uk-UA" altLang="uk-UA" smtClean="0"/>
              <a:t>– це вид метафори: інакомовне зображення предмета чи явища через інші, подібні до них, з метою наочно показати їх суттєві риси. В образах Барвінка, Будяка можна впізнати себе та своїх знайомих </a:t>
            </a:r>
            <a:endParaRPr lang="ru-RU" altLang="uk-UA" i="1" smtClean="0"/>
          </a:p>
        </p:txBody>
      </p:sp>
    </p:spTree>
  </p:cSld>
  <p:clrMapOvr>
    <a:masterClrMapping/>
  </p:clrMapOvr>
  <p:transition>
    <p:diamon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539750" y="765175"/>
            <a:ext cx="7777163" cy="1143000"/>
          </a:xfrm>
        </p:spPr>
        <p:txBody>
          <a:bodyPr/>
          <a:lstStyle/>
          <a:p>
            <a:r>
              <a:rPr lang="uk-UA" altLang="uk-UA" sz="6000" smtClean="0">
                <a:solidFill>
                  <a:srgbClr val="CC0000"/>
                </a:solidFill>
              </a:rPr>
              <a:t>Словникова робота:</a:t>
            </a:r>
            <a:r>
              <a:rPr lang="uk-UA" altLang="uk-UA" sz="6000" b="1" i="1" smtClean="0">
                <a:solidFill>
                  <a:srgbClr val="CC0000"/>
                </a:solidFill>
              </a:rPr>
              <a:t/>
            </a:r>
            <a:br>
              <a:rPr lang="uk-UA" altLang="uk-UA" sz="6000" b="1" i="1" smtClean="0">
                <a:solidFill>
                  <a:srgbClr val="CC0000"/>
                </a:solidFill>
              </a:rPr>
            </a:br>
            <a:endParaRPr lang="ru-RU" altLang="uk-UA" sz="6000" b="1" i="1" smtClean="0">
              <a:solidFill>
                <a:srgbClr val="CC0000"/>
              </a:solidFill>
            </a:endParaRPr>
          </a:p>
        </p:txBody>
      </p:sp>
      <p:sp>
        <p:nvSpPr>
          <p:cNvPr id="50179" name="Rectangle 3"/>
          <p:cNvSpPr>
            <a:spLocks noGrp="1" noChangeArrowheads="1"/>
          </p:cNvSpPr>
          <p:nvPr>
            <p:ph type="body" idx="1"/>
          </p:nvPr>
        </p:nvSpPr>
        <p:spPr>
          <a:xfrm>
            <a:off x="457200" y="1412875"/>
            <a:ext cx="8229600" cy="5040313"/>
          </a:xfrm>
        </p:spPr>
        <p:txBody>
          <a:bodyPr/>
          <a:lstStyle/>
          <a:p>
            <a:pPr>
              <a:buFontTx/>
              <a:buNone/>
            </a:pPr>
            <a:endParaRPr lang="uk-UA" altLang="uk-UA" sz="2800" i="1" smtClean="0"/>
          </a:p>
          <a:p>
            <a:r>
              <a:rPr lang="uk-UA" altLang="uk-UA" sz="3600" i="1" smtClean="0"/>
              <a:t>Хрещатий</a:t>
            </a:r>
            <a:r>
              <a:rPr lang="uk-UA" altLang="uk-UA" sz="3600" smtClean="0"/>
              <a:t> – який має хрестоподібну форму; </a:t>
            </a:r>
            <a:endParaRPr lang="uk-UA" altLang="uk-UA" sz="3600" i="1" smtClean="0"/>
          </a:p>
          <a:p>
            <a:r>
              <a:rPr lang="uk-UA" altLang="uk-UA" sz="3600" i="1" smtClean="0"/>
              <a:t>Перезва </a:t>
            </a:r>
            <a:r>
              <a:rPr lang="uk-UA" altLang="uk-UA" sz="3600" smtClean="0"/>
              <a:t>– весільний обряд, за яким родичі молодої йшли з піснями до молодого на частування; </a:t>
            </a:r>
            <a:endParaRPr lang="uk-UA" altLang="uk-UA" sz="3600" i="1" smtClean="0"/>
          </a:p>
          <a:p>
            <a:r>
              <a:rPr lang="uk-UA" altLang="uk-UA" sz="3600" i="1" smtClean="0"/>
              <a:t>Тропак</a:t>
            </a:r>
            <a:r>
              <a:rPr lang="uk-UA" altLang="uk-UA" sz="3600" smtClean="0"/>
              <a:t> – український народний танець.</a:t>
            </a:r>
            <a:endParaRPr lang="ru-RU" altLang="uk-UA" sz="3600" smtClean="0"/>
          </a:p>
        </p:txBody>
      </p:sp>
    </p:spTree>
  </p:cSld>
  <p:clrMapOvr>
    <a:masterClrMapping/>
  </p:clrMapOvr>
  <p:transition>
    <p:diamon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4"/>
          <p:cNvSpPr>
            <a:spLocks noGrp="1" noChangeArrowheads="1"/>
          </p:cNvSpPr>
          <p:nvPr>
            <p:ph type="title"/>
          </p:nvPr>
        </p:nvSpPr>
        <p:spPr/>
        <p:txBody>
          <a:bodyPr/>
          <a:lstStyle/>
          <a:p>
            <a:r>
              <a:rPr lang="uk-UA" altLang="uk-UA" sz="6000" b="1" i="1" smtClean="0">
                <a:solidFill>
                  <a:srgbClr val="CC00FF"/>
                </a:solidFill>
              </a:rPr>
              <a:t>Барвінок</a:t>
            </a:r>
            <a:endParaRPr lang="ru-RU" altLang="uk-UA" sz="6000" b="1" i="1" smtClean="0">
              <a:solidFill>
                <a:srgbClr val="CC00FF"/>
              </a:solidFill>
            </a:endParaRPr>
          </a:p>
        </p:txBody>
      </p:sp>
      <p:sp>
        <p:nvSpPr>
          <p:cNvPr id="51207" name="Rectangle 7"/>
          <p:cNvSpPr>
            <a:spLocks noGrp="1" noChangeArrowheads="1"/>
          </p:cNvSpPr>
          <p:nvPr>
            <p:ph type="body" sz="half" idx="3"/>
          </p:nvPr>
        </p:nvSpPr>
        <p:spPr>
          <a:xfrm>
            <a:off x="3708400" y="1600200"/>
            <a:ext cx="5256213" cy="5068888"/>
          </a:xfrm>
        </p:spPr>
        <p:txBody>
          <a:bodyPr/>
          <a:lstStyle/>
          <a:p>
            <a:pPr>
              <a:lnSpc>
                <a:spcPct val="80000"/>
              </a:lnSpc>
            </a:pPr>
            <a:r>
              <a:rPr lang="uk-UA" altLang="uk-UA" sz="1800" b="1" smtClean="0"/>
              <a:t>Барвінок</a:t>
            </a:r>
            <a:r>
              <a:rPr lang="uk-UA" altLang="uk-UA" sz="1800" smtClean="0"/>
              <a:t> — „витися”, у деяких українських діалектах Бирвінок, Тройзілля;  рід квіткових рослин, батьківщиною якого є Європа, північна Африка і південно-західна Азія.</a:t>
            </a:r>
            <a:endParaRPr lang="ru-RU" altLang="uk-UA" sz="1800" smtClean="0"/>
          </a:p>
          <a:p>
            <a:pPr>
              <a:lnSpc>
                <a:spcPct val="80000"/>
              </a:lnSpc>
            </a:pPr>
            <a:r>
              <a:rPr lang="ru-RU" altLang="uk-UA" sz="1800" smtClean="0"/>
              <a:t>Напівкущі або трави з тонким витким стеблом 1-2 м завдовжки, піднімається над землею не більше ніж на 20-70 см. Стебло часто пускає корені в місцях, де воно торкається ґрунту, що допомагає рослинам займати велику територію. Листки супротивні, прості, широкі, ланцетовидні або овальні 1-9 см завдовжки, 0,5-6 см завширшки. Чотири види роду вічнозелені, листя зберігає свій зелений колір навіть узимку. Має подовгуватий трилисник.</a:t>
            </a:r>
          </a:p>
          <a:p>
            <a:pPr>
              <a:lnSpc>
                <a:spcPct val="80000"/>
              </a:lnSpc>
            </a:pPr>
            <a:r>
              <a:rPr lang="ru-RU" altLang="uk-UA" sz="1800" smtClean="0"/>
              <a:t>Цвітіння відбувається більшу частину року. Навесні зацвітає синім цвітом, який нагадує вогник. Квітки прості 2,5-7 см завширшки, з 5 зазвичай фіолетовими (рідко білими) пелюстками, з'єднаними біля основи в трубку. Плід складається з кількох стручків.</a:t>
            </a:r>
          </a:p>
        </p:txBody>
      </p:sp>
      <p:pic>
        <p:nvPicPr>
          <p:cNvPr id="51208" name="Picture 8" descr="300px-Kleine_maagdenpalm"/>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50825" y="1412875"/>
            <a:ext cx="2914650" cy="2185988"/>
          </a:xfrm>
        </p:spPr>
      </p:pic>
      <p:pic>
        <p:nvPicPr>
          <p:cNvPr id="51209" name="Picture 9" descr="270px-Vinca_major1"/>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611188" y="3860800"/>
            <a:ext cx="2909887" cy="2187575"/>
          </a:xfrm>
        </p:spPr>
      </p:pic>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Grp="1" noChangeArrowheads="1"/>
          </p:cNvSpPr>
          <p:nvPr>
            <p:ph type="title"/>
          </p:nvPr>
        </p:nvSpPr>
        <p:spPr/>
        <p:txBody>
          <a:bodyPr/>
          <a:lstStyle/>
          <a:p>
            <a:r>
              <a:rPr lang="uk-UA" altLang="uk-UA" sz="6000" b="1" i="1" smtClean="0">
                <a:solidFill>
                  <a:srgbClr val="CC00FF"/>
                </a:solidFill>
              </a:rPr>
              <a:t>Фіалка</a:t>
            </a:r>
            <a:endParaRPr lang="ru-RU" altLang="uk-UA" sz="6000" b="1" i="1" smtClean="0">
              <a:solidFill>
                <a:srgbClr val="CC00FF"/>
              </a:solidFill>
            </a:endParaRPr>
          </a:p>
        </p:txBody>
      </p:sp>
      <p:sp>
        <p:nvSpPr>
          <p:cNvPr id="52229" name="Rectangle 5"/>
          <p:cNvSpPr>
            <a:spLocks noGrp="1" noChangeArrowheads="1"/>
          </p:cNvSpPr>
          <p:nvPr>
            <p:ph type="body" sz="half" idx="1"/>
          </p:nvPr>
        </p:nvSpPr>
        <p:spPr>
          <a:xfrm>
            <a:off x="250825" y="1600200"/>
            <a:ext cx="4897438" cy="5068888"/>
          </a:xfrm>
        </p:spPr>
        <p:txBody>
          <a:bodyPr/>
          <a:lstStyle/>
          <a:p>
            <a:pPr>
              <a:lnSpc>
                <a:spcPct val="80000"/>
              </a:lnSpc>
            </a:pPr>
            <a:r>
              <a:rPr lang="uk-UA" altLang="uk-UA" sz="1600" smtClean="0"/>
              <a:t>Рід квіткових рослин родини фіалкових, що містить від 200—500 видів у всьому світі, переважно в помірних широтах Північної Півкулі, але також зустрічається на Гаваях, в Австралазії та в Андах (Південна Америка). Вони зазвичай ростуть у вологих і злегка затінених умовах.</a:t>
            </a:r>
          </a:p>
          <a:p>
            <a:pPr>
              <a:lnSpc>
                <a:spcPct val="80000"/>
              </a:lnSpc>
            </a:pPr>
            <a:r>
              <a:rPr lang="uk-UA" altLang="uk-UA" sz="1600" smtClean="0"/>
              <a:t>Більшість фіалок — маленькі багаторічні рослини, але деякі — однорічні, а деякі — невеликі кущі. Вони зазвичай мають серцеподібне листя і несиметричні квітки з чотирма віялоподібними пелюстками, дві на кожній стороні, і одну широку нижню пелюстку. Форма пелюсток визначає багато видів, наприклад, деякі фіалки мають «шпори» на кінці кожної пелюстки. Кольори квіток змінюються залежно від виду, багато з них фіолетові, як пропонує назва, деякі блакитні, деякі жовті, деяка білі або кремові, деякі — двокольорові, часто блакитний і жовтий. </a:t>
            </a:r>
            <a:r>
              <a:rPr lang="ru-RU" altLang="uk-UA" sz="1600" smtClean="0"/>
              <a:t>Розквіт часто рясний, і трапляється звичайно увесні або улітку.</a:t>
            </a:r>
          </a:p>
        </p:txBody>
      </p:sp>
      <p:pic>
        <p:nvPicPr>
          <p:cNvPr id="52232" name="Picture 8" descr="260px-Viola-odorata-closeup"/>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227763" y="1196975"/>
            <a:ext cx="1800225" cy="2473325"/>
          </a:xfrm>
        </p:spPr>
      </p:pic>
      <p:pic>
        <p:nvPicPr>
          <p:cNvPr id="52233" name="Picture 9" descr="250px-Fialka_lisova"/>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651500" y="4076700"/>
            <a:ext cx="3175000" cy="2120900"/>
          </a:xfrm>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4"/>
          <p:cNvSpPr>
            <a:spLocks noGrp="1" noChangeArrowheads="1"/>
          </p:cNvSpPr>
          <p:nvPr>
            <p:ph type="title"/>
          </p:nvPr>
        </p:nvSpPr>
        <p:spPr/>
        <p:txBody>
          <a:bodyPr/>
          <a:lstStyle/>
          <a:p>
            <a:r>
              <a:rPr lang="uk-UA" altLang="uk-UA" sz="6000" b="1" i="1" smtClean="0">
                <a:solidFill>
                  <a:srgbClr val="CC00FF"/>
                </a:solidFill>
              </a:rPr>
              <a:t>Будяк</a:t>
            </a:r>
            <a:endParaRPr lang="ru-RU" altLang="uk-UA" sz="6000" b="1" i="1" smtClean="0">
              <a:solidFill>
                <a:srgbClr val="CC00FF"/>
              </a:solidFill>
            </a:endParaRPr>
          </a:p>
        </p:txBody>
      </p:sp>
      <p:sp>
        <p:nvSpPr>
          <p:cNvPr id="53255" name="Rectangle 7"/>
          <p:cNvSpPr>
            <a:spLocks noGrp="1" noChangeArrowheads="1"/>
          </p:cNvSpPr>
          <p:nvPr>
            <p:ph type="body" sz="half" idx="3"/>
          </p:nvPr>
        </p:nvSpPr>
        <p:spPr>
          <a:xfrm>
            <a:off x="3851275" y="1600200"/>
            <a:ext cx="4835525" cy="5257800"/>
          </a:xfrm>
        </p:spPr>
        <p:txBody>
          <a:bodyPr/>
          <a:lstStyle/>
          <a:p>
            <a:pPr>
              <a:lnSpc>
                <a:spcPct val="80000"/>
              </a:lnSpc>
            </a:pPr>
            <a:r>
              <a:rPr lang="ru-RU" altLang="uk-UA" sz="2000" smtClean="0"/>
              <a:t>Багаторічна колюча рослина 40— 80 (100) см заввишки, з добре розвинутою кореневою системою. Листки перисто-розсічені або надрізано-лопатеві, верхівки листків і лопаті закінчуються міцною жовтою колючкою. Усі квітки трубчасті, лілові, зібрані в кошики до 2,5 см у діаметрі. Сім'янки мають чубок з перистих волосків. Цвіте з червня до осені. Росте на городах, полях, пасовищах як бур'ян по всій Україні.</a:t>
            </a:r>
          </a:p>
          <a:p>
            <a:pPr>
              <a:lnSpc>
                <a:spcPct val="80000"/>
              </a:lnSpc>
            </a:pPr>
            <a:r>
              <a:rPr lang="ru-RU" altLang="uk-UA" sz="2000" smtClean="0"/>
              <a:t>Латинська назва роду утворена від грецького слова, що означає в перекладі пухлина від розширення вен (у давнину рослину використовували для лікування цієї хвороби). Видова назва в перекладі з латинської мови — польовий.</a:t>
            </a:r>
          </a:p>
        </p:txBody>
      </p:sp>
      <p:pic>
        <p:nvPicPr>
          <p:cNvPr id="53256" name="Picture 8" descr="066"/>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rot="20537676">
            <a:off x="893763" y="1811338"/>
            <a:ext cx="1655762" cy="2692400"/>
          </a:xfrm>
        </p:spPr>
      </p:pic>
      <p:pic>
        <p:nvPicPr>
          <p:cNvPr id="53257" name="Picture 9" descr="inart_151672_1"/>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1116013" y="5013325"/>
            <a:ext cx="2095500" cy="1447800"/>
          </a:xfrm>
        </p:spPr>
      </p:pic>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uk-UA" altLang="uk-UA" sz="2400" b="1" i="1" dirty="0" smtClean="0">
                <a:solidFill>
                  <a:srgbClr val="990099"/>
                </a:solidFill>
              </a:rPr>
              <a:t/>
            </a:r>
            <a:br>
              <a:rPr lang="uk-UA" altLang="uk-UA" sz="2400" b="1" i="1" dirty="0" smtClean="0">
                <a:solidFill>
                  <a:srgbClr val="990099"/>
                </a:solidFill>
              </a:rPr>
            </a:br>
            <a:r>
              <a:rPr lang="uk-UA" altLang="uk-UA" sz="2400" b="1" i="1" dirty="0" smtClean="0">
                <a:solidFill>
                  <a:srgbClr val="990099"/>
                </a:solidFill>
              </a:rPr>
              <a:t/>
            </a:r>
            <a:br>
              <a:rPr lang="uk-UA" altLang="uk-UA" sz="2400" b="1" i="1" dirty="0" smtClean="0">
                <a:solidFill>
                  <a:srgbClr val="990099"/>
                </a:solidFill>
              </a:rPr>
            </a:br>
            <a:r>
              <a:rPr lang="uk-UA" altLang="uk-UA" sz="2400" b="1" i="1" dirty="0">
                <a:solidFill>
                  <a:srgbClr val="990099"/>
                </a:solidFill>
              </a:rPr>
              <a:t/>
            </a:r>
            <a:br>
              <a:rPr lang="uk-UA" altLang="uk-UA" sz="2400" b="1" i="1" dirty="0">
                <a:solidFill>
                  <a:srgbClr val="990099"/>
                </a:solidFill>
              </a:rPr>
            </a:br>
            <a:r>
              <a:rPr lang="uk-UA" altLang="uk-UA" sz="3200" b="1" i="1" dirty="0" smtClean="0">
                <a:solidFill>
                  <a:srgbClr val="990099"/>
                </a:solidFill>
              </a:rPr>
              <a:t>Домашнє завдання</a:t>
            </a:r>
            <a:r>
              <a:rPr lang="uk-UA" altLang="uk-UA" sz="6000" b="1" i="1" dirty="0">
                <a:solidFill>
                  <a:srgbClr val="990099"/>
                </a:solidFill>
              </a:rPr>
              <a:t/>
            </a:r>
            <a:br>
              <a:rPr lang="uk-UA" altLang="uk-UA" sz="6000" b="1" i="1" dirty="0">
                <a:solidFill>
                  <a:srgbClr val="990099"/>
                </a:solidFill>
              </a:rPr>
            </a:br>
            <a:r>
              <a:rPr lang="uk-UA" altLang="uk-UA" sz="3200" b="1" i="1" dirty="0" smtClean="0">
                <a:solidFill>
                  <a:srgbClr val="990099"/>
                </a:solidFill>
              </a:rPr>
              <a:t>Поясніть вислів</a:t>
            </a:r>
            <a:r>
              <a:rPr lang="uk-UA" altLang="uk-UA" sz="2000" b="1" i="1" dirty="0" smtClean="0">
                <a:solidFill>
                  <a:srgbClr val="990099"/>
                </a:solidFill>
              </a:rPr>
              <a:t>:</a:t>
            </a:r>
            <a:endParaRPr lang="ru-RU" altLang="uk-UA" sz="6000" b="1" i="1" dirty="0" smtClean="0">
              <a:solidFill>
                <a:srgbClr val="990099"/>
              </a:solidFill>
            </a:endParaRPr>
          </a:p>
        </p:txBody>
      </p:sp>
      <p:sp>
        <p:nvSpPr>
          <p:cNvPr id="60419" name="Rectangle 3"/>
          <p:cNvSpPr>
            <a:spLocks noGrp="1" noChangeArrowheads="1"/>
          </p:cNvSpPr>
          <p:nvPr>
            <p:ph type="body" idx="1"/>
          </p:nvPr>
        </p:nvSpPr>
        <p:spPr>
          <a:xfrm>
            <a:off x="457200" y="2276872"/>
            <a:ext cx="7715200" cy="4392216"/>
          </a:xfrm>
        </p:spPr>
        <p:txBody>
          <a:bodyPr/>
          <a:lstStyle/>
          <a:p>
            <a:pPr algn="r">
              <a:buFontTx/>
              <a:buNone/>
            </a:pPr>
            <a:r>
              <a:rPr lang="uk-UA" altLang="uk-UA" dirty="0" smtClean="0"/>
              <a:t>Та й тепер жива твоя тут пам’ять, Леоніде Глібов.</a:t>
            </a:r>
          </a:p>
          <a:p>
            <a:pPr algn="r">
              <a:buFontTx/>
              <a:buNone/>
            </a:pPr>
            <a:r>
              <a:rPr lang="uk-UA" altLang="uk-UA" dirty="0" smtClean="0"/>
              <a:t>Нащадки сіверян, полян, дулібів, малята вчать ті сонячні слова,</a:t>
            </a:r>
          </a:p>
          <a:p>
            <a:pPr algn="r">
              <a:buFontTx/>
              <a:buNone/>
            </a:pPr>
            <a:r>
              <a:rPr lang="uk-UA" altLang="uk-UA" dirty="0" smtClean="0"/>
              <a:t>Що, ніби чародійник, з рукава ти сипав їм і в мудрості не схибив. </a:t>
            </a:r>
            <a:endParaRPr lang="uk-UA" altLang="uk-UA" b="1" dirty="0" smtClean="0"/>
          </a:p>
          <a:p>
            <a:pPr algn="r">
              <a:buFontTx/>
              <a:buNone/>
            </a:pPr>
            <a:r>
              <a:rPr lang="uk-UA" altLang="uk-UA" b="1" dirty="0" err="1" smtClean="0"/>
              <a:t>М.Рильський</a:t>
            </a:r>
            <a:endParaRPr lang="ru-RU" altLang="uk-UA" b="1" dirty="0" smtClean="0"/>
          </a:p>
        </p:txBody>
      </p:sp>
    </p:spTree>
  </p:cSld>
  <p:clrMapOvr>
    <a:masterClrMapping/>
  </p:clrMapOvr>
  <p:transition>
    <p:diamond/>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840</TotalTime>
  <Words>1562</Words>
  <Application>Microsoft Office PowerPoint</Application>
  <PresentationFormat>Экран (4:3)</PresentationFormat>
  <Paragraphs>125</Paragraphs>
  <Slides>17</Slides>
  <Notes>0</Notes>
  <HiddenSlides>0</HiddenSlides>
  <MMClips>0</MMClips>
  <ScaleCrop>false</ScaleCrop>
  <HeadingPairs>
    <vt:vector size="6" baseType="variant">
      <vt:variant>
        <vt:lpstr>Использованные шрифты</vt:lpstr>
      </vt:variant>
      <vt:variant>
        <vt:i4>1</vt:i4>
      </vt:variant>
      <vt:variant>
        <vt:lpstr>Тема</vt:lpstr>
      </vt:variant>
      <vt:variant>
        <vt:i4>1</vt:i4>
      </vt:variant>
      <vt:variant>
        <vt:lpstr>Заголовки слайдов</vt:lpstr>
      </vt:variant>
      <vt:variant>
        <vt:i4>17</vt:i4>
      </vt:variant>
    </vt:vector>
  </HeadingPairs>
  <TitlesOfParts>
    <vt:vector size="19" baseType="lpstr">
      <vt:lpstr>Arial</vt:lpstr>
      <vt:lpstr>Default Design</vt:lpstr>
      <vt:lpstr>Тема уроку: „Л. Глібов. Фольклорна основа його віршованих загадок. «Хто вона?», „Хто розмовляє?", „Хто сестра і брат?"</vt:lpstr>
      <vt:lpstr>Презентация PowerPoint</vt:lpstr>
      <vt:lpstr>Презентация PowerPoint</vt:lpstr>
      <vt:lpstr>Осока</vt:lpstr>
      <vt:lpstr>Сорока </vt:lpstr>
      <vt:lpstr>Презентация PowerPoint</vt:lpstr>
      <vt:lpstr>Презентация PowerPoint</vt:lpstr>
      <vt:lpstr>Гречка</vt:lpstr>
      <vt:lpstr>Просо</vt:lpstr>
      <vt:lpstr>“Квіткове весілля” Алегоричний жарт </vt:lpstr>
      <vt:lpstr>“Квіткове весілля” Алегоричний жарт </vt:lpstr>
      <vt:lpstr> Теорія літератури </vt:lpstr>
      <vt:lpstr>Словникова робота: </vt:lpstr>
      <vt:lpstr>Барвінок</vt:lpstr>
      <vt:lpstr>Фіалка</vt:lpstr>
      <vt:lpstr>Будяк</vt:lpstr>
      <vt:lpstr>   Домашнє завдання Поясніть вислів:</vt:lpstr>
    </vt:vector>
  </TitlesOfParts>
  <Company>SCC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Всеукраїнська молодіжна громадська організація “Служіння заради миру”</dc:title>
  <dc:creator>Maksim</dc:creator>
  <cp:lastModifiedBy>HP</cp:lastModifiedBy>
  <cp:revision>47</cp:revision>
  <dcterms:created xsi:type="dcterms:W3CDTF">2009-11-30T14:06:03Z</dcterms:created>
  <dcterms:modified xsi:type="dcterms:W3CDTF">2021-01-19T13:08:28Z</dcterms:modified>
</cp:coreProperties>
</file>