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5847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3521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268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663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660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677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7718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269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514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766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657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1C696-9AA4-4464-BD50-726B8D13840C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5A13-1556-4482-92EA-AB56F36590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632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mtClean="0"/>
              <a:t>Змінювання прикметників за родами і числами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https://www.youtube.com/watch?v=FFon6SPz_lo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856154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Змінювання прикметників за родами і числами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Змінювання прикметників за родами і числами</dc:title>
  <dc:creator>HP</dc:creator>
  <cp:lastModifiedBy>HP</cp:lastModifiedBy>
  <cp:revision>1</cp:revision>
  <dcterms:created xsi:type="dcterms:W3CDTF">2021-01-18T09:52:11Z</dcterms:created>
  <dcterms:modified xsi:type="dcterms:W3CDTF">2021-01-18T09:52:40Z</dcterms:modified>
</cp:coreProperties>
</file>