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5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</p:sldIdLst>
  <p:sldSz cx="9144000" cy="12192000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29" autoAdjust="0"/>
    <p:restoredTop sz="94660"/>
  </p:normalViewPr>
  <p:slideViewPr>
    <p:cSldViewPr snapToGrid="0">
      <p:cViewPr varScale="1">
        <p:scale>
          <a:sx n="28" d="100"/>
          <a:sy n="28" d="100"/>
        </p:scale>
        <p:origin x="181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95312"/>
            <a:ext cx="7772400" cy="42446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403623"/>
            <a:ext cx="6858000" cy="294357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28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18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039537"/>
            <a:ext cx="7886700" cy="50715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8159048"/>
            <a:ext cx="7886700" cy="26669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32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245556"/>
            <a:ext cx="388620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245556"/>
            <a:ext cx="388620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2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9114"/>
            <a:ext cx="7886700" cy="235655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88734"/>
            <a:ext cx="3868340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453467"/>
            <a:ext cx="3868340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88734"/>
            <a:ext cx="3887391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453467"/>
            <a:ext cx="3887391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06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04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55425"/>
            <a:ext cx="4629150" cy="8664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6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55425"/>
            <a:ext cx="4629150" cy="866422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07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78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49111"/>
            <a:ext cx="1971675" cy="103321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9111"/>
            <a:ext cx="5800725" cy="103321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60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9114"/>
            <a:ext cx="78867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245556"/>
            <a:ext cx="78867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3A068-11EB-4D3C-BADC-BC0A9A8A674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300181"/>
            <a:ext cx="30861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B6E3-8FF7-4203-8E19-DAE9A938741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4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2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00942" y="1845602"/>
            <a:ext cx="52904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7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ПРИСЛ</a:t>
            </a:r>
            <a:r>
              <a:rPr lang="en-US" sz="7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ru-RU" sz="7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В’Я ПРО </a:t>
            </a:r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СІМ’Ю</a:t>
            </a:r>
            <a:endParaRPr lang="en-US" sz="7200" b="1" i="0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942" y="4368267"/>
            <a:ext cx="5290457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741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4" y="1"/>
            <a:ext cx="9144000" cy="12191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84514" y="1468121"/>
            <a:ext cx="64878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Вся родина разом, так і душа на </a:t>
            </a:r>
            <a:r>
              <a:rPr lang="ru-RU" sz="6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місці</a:t>
            </a:r>
            <a:r>
              <a:rPr lang="ru-RU" sz="6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ru-RU" sz="6000" b="1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734" y="5377543"/>
            <a:ext cx="6294665" cy="583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0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28057" y="2156935"/>
            <a:ext cx="64878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6000" b="1" dirty="0" err="1">
                <a:solidFill>
                  <a:srgbClr val="C00000"/>
                </a:solidFill>
                <a:latin typeface="arial" panose="020B0604020202020204" pitchFamily="34" charset="0"/>
              </a:rPr>
              <a:t>Сімейна</a:t>
            </a:r>
            <a:r>
              <a:rPr lang="ru-RU" sz="60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rgbClr val="C00000"/>
                </a:solidFill>
                <a:latin typeface="arial" panose="020B0604020202020204" pitchFamily="34" charset="0"/>
              </a:rPr>
              <a:t>злагода</a:t>
            </a:r>
            <a:r>
              <a:rPr lang="ru-RU" sz="60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rgbClr val="C00000"/>
                </a:solidFill>
                <a:latin typeface="arial" panose="020B0604020202020204" pitchFamily="34" charset="0"/>
              </a:rPr>
              <a:t>всього</a:t>
            </a:r>
            <a:r>
              <a:rPr lang="ru-RU" sz="60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дорожче</a:t>
            </a:r>
            <a:r>
              <a:rPr lang="ru-RU" sz="6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.</a:t>
            </a:r>
            <a:endParaRPr lang="en-US" sz="6000" b="1" i="0" dirty="0"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60" y="5917066"/>
            <a:ext cx="678248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26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28057" y="1895679"/>
            <a:ext cx="64878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У </a:t>
            </a:r>
            <a:r>
              <a:rPr lang="ru-RU" sz="60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сім’ї</a:t>
            </a: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дружать</a:t>
            </a: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– </a:t>
            </a:r>
            <a:r>
              <a:rPr lang="ru-RU" sz="60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живуть</a:t>
            </a: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не </a:t>
            </a:r>
            <a:r>
              <a:rPr lang="ru-RU" sz="60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тужать</a:t>
            </a: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.</a:t>
            </a:r>
            <a:endParaRPr lang="ru-RU" sz="6000" b="1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829" y="5987143"/>
            <a:ext cx="6487885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6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13112" y="1743279"/>
            <a:ext cx="61177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Сімейний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горщик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завжди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кипить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.</a:t>
            </a:r>
            <a:endParaRPr lang="en-US" sz="6000" b="1" i="0" dirty="0"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070" y="5884199"/>
            <a:ext cx="658585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533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80457" y="1627236"/>
            <a:ext cx="61830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Сім’я</a:t>
            </a: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сильна, коли над нею </a:t>
            </a:r>
            <a:r>
              <a:rPr lang="ru-RU" sz="60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дах</a:t>
            </a:r>
            <a:r>
              <a:rPr lang="ru-RU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один.</a:t>
            </a:r>
            <a:endParaRPr lang="ru-RU" sz="6000" b="1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291" y="5537308"/>
            <a:ext cx="6663418" cy="56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6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63486" y="1329622"/>
            <a:ext cx="61830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 err="1">
                <a:solidFill>
                  <a:srgbClr val="00B050"/>
                </a:solidFill>
                <a:latin typeface="arial" panose="020B0604020202020204" pitchFamily="34" charset="0"/>
              </a:rPr>
              <a:t>Діточок</a:t>
            </a:r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rgbClr val="00B050"/>
                </a:solidFill>
                <a:latin typeface="arial" panose="020B0604020202020204" pitchFamily="34" charset="0"/>
              </a:rPr>
              <a:t>виховати</a:t>
            </a:r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 – не </a:t>
            </a:r>
            <a:r>
              <a:rPr lang="ru-RU" sz="6000" b="1" dirty="0" err="1">
                <a:solidFill>
                  <a:srgbClr val="00B050"/>
                </a:solidFill>
                <a:latin typeface="arial" panose="020B0604020202020204" pitchFamily="34" charset="0"/>
              </a:rPr>
              <a:t>курочок</a:t>
            </a:r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 smtClean="0">
                <a:solidFill>
                  <a:srgbClr val="00B050"/>
                </a:solidFill>
                <a:latin typeface="arial" panose="020B0604020202020204" pitchFamily="34" charset="0"/>
              </a:rPr>
              <a:t>перерахувати</a:t>
            </a:r>
            <a:r>
              <a:rPr lang="ru-RU" sz="6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.</a:t>
            </a:r>
            <a:endParaRPr lang="ru-RU" sz="6000" b="1" i="0" dirty="0"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50" y="6095999"/>
            <a:ext cx="6845221" cy="50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08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75657" y="1155450"/>
            <a:ext cx="67926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Дочками </a:t>
            </a:r>
            <a:r>
              <a:rPr lang="ru-RU" sz="6000" b="1" dirty="0" err="1">
                <a:solidFill>
                  <a:srgbClr val="00B050"/>
                </a:solidFill>
                <a:latin typeface="arial" panose="020B0604020202020204" pitchFamily="34" charset="0"/>
              </a:rPr>
              <a:t>красуються</a:t>
            </a:r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, </a:t>
            </a:r>
            <a:r>
              <a:rPr lang="ru-RU" sz="6000" b="1" dirty="0" err="1">
                <a:solidFill>
                  <a:srgbClr val="00B050"/>
                </a:solidFill>
                <a:latin typeface="arial" panose="020B0604020202020204" pitchFamily="34" charset="0"/>
              </a:rPr>
              <a:t>синами</a:t>
            </a:r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 в </a:t>
            </a:r>
            <a:r>
              <a:rPr lang="ru-RU" sz="6000" b="1" dirty="0" err="1">
                <a:solidFill>
                  <a:srgbClr val="00B050"/>
                </a:solidFill>
                <a:latin typeface="arial" panose="020B0604020202020204" pitchFamily="34" charset="0"/>
              </a:rPr>
              <a:t>пошані</a:t>
            </a:r>
            <a:r>
              <a:rPr lang="ru-RU" sz="6000" b="1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 smtClean="0">
                <a:solidFill>
                  <a:srgbClr val="00B050"/>
                </a:solidFill>
                <a:latin typeface="arial" panose="020B0604020202020204" pitchFamily="34" charset="0"/>
              </a:rPr>
              <a:t>живуть</a:t>
            </a:r>
            <a:r>
              <a:rPr lang="ru-RU" sz="6000" b="1" dirty="0" smtClean="0">
                <a:solidFill>
                  <a:srgbClr val="00B050"/>
                </a:solidFill>
                <a:latin typeface="arial" panose="020B0604020202020204" pitchFamily="34" charset="0"/>
              </a:rPr>
              <a:t>.</a:t>
            </a:r>
            <a:endParaRPr lang="ru-RU" sz="6000" b="1" i="0" dirty="0"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657" y="5551714"/>
            <a:ext cx="6792685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63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19200" y="1220765"/>
            <a:ext cx="69668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>
                <a:solidFill>
                  <a:srgbClr val="0070C0"/>
                </a:solidFill>
                <a:latin typeface="arial" panose="020B0604020202020204" pitchFamily="34" charset="0"/>
              </a:rPr>
              <a:t>На </a:t>
            </a:r>
            <a:r>
              <a:rPr lang="ru-RU" sz="60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світі</a:t>
            </a:r>
            <a:r>
              <a:rPr lang="ru-RU" sz="6000" b="1" dirty="0">
                <a:solidFill>
                  <a:srgbClr val="0070C0"/>
                </a:solidFill>
                <a:latin typeface="arial" panose="020B0604020202020204" pitchFamily="34" charset="0"/>
              </a:rPr>
              <a:t> все </a:t>
            </a:r>
            <a:r>
              <a:rPr lang="ru-RU" sz="60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знайдеш</a:t>
            </a:r>
            <a:r>
              <a:rPr lang="ru-RU" sz="6000" b="1" dirty="0">
                <a:solidFill>
                  <a:srgbClr val="0070C0"/>
                </a:solidFill>
                <a:latin typeface="arial" panose="020B0604020202020204" pitchFamily="34" charset="0"/>
              </a:rPr>
              <a:t>, </a:t>
            </a:r>
            <a:r>
              <a:rPr lang="ru-RU" sz="60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крім</a:t>
            </a:r>
            <a:r>
              <a:rPr lang="ru-RU" sz="6000" b="1" dirty="0">
                <a:solidFill>
                  <a:srgbClr val="0070C0"/>
                </a:solidFill>
                <a:latin typeface="arial" panose="020B0604020202020204" pitchFamily="34" charset="0"/>
              </a:rPr>
              <a:t> батька і </a:t>
            </a:r>
            <a:r>
              <a:rPr lang="ru-RU" sz="60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матері</a:t>
            </a:r>
            <a:r>
              <a:rPr lang="ru-RU" sz="6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.</a:t>
            </a:r>
            <a:endParaRPr lang="en-US" sz="6000" b="1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457" y="5303852"/>
            <a:ext cx="6313714" cy="561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93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66800" y="1307850"/>
            <a:ext cx="67491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>
                <a:solidFill>
                  <a:srgbClr val="7030A0"/>
                </a:solidFill>
                <a:latin typeface="arial" panose="020B0604020202020204" pitchFamily="34" charset="0"/>
              </a:rPr>
              <a:t>Батьки </a:t>
            </a:r>
            <a:r>
              <a:rPr lang="ru-RU" sz="6000" b="1" dirty="0" err="1">
                <a:solidFill>
                  <a:srgbClr val="7030A0"/>
                </a:solidFill>
                <a:latin typeface="arial" panose="020B0604020202020204" pitchFamily="34" charset="0"/>
              </a:rPr>
              <a:t>працелюбні</a:t>
            </a:r>
            <a:r>
              <a:rPr lang="ru-RU" sz="6000" b="1" dirty="0">
                <a:solidFill>
                  <a:srgbClr val="7030A0"/>
                </a:solidFill>
                <a:latin typeface="arial" panose="020B0604020202020204" pitchFamily="34" charset="0"/>
              </a:rPr>
              <a:t>, і </a:t>
            </a:r>
            <a:r>
              <a:rPr lang="ru-RU" sz="6000" b="1" dirty="0" err="1">
                <a:solidFill>
                  <a:srgbClr val="7030A0"/>
                </a:solidFill>
                <a:latin typeface="arial" panose="020B0604020202020204" pitchFamily="34" charset="0"/>
              </a:rPr>
              <a:t>діти</a:t>
            </a:r>
            <a:r>
              <a:rPr lang="ru-RU" sz="6000" b="1" dirty="0">
                <a:solidFill>
                  <a:srgbClr val="7030A0"/>
                </a:solidFill>
                <a:latin typeface="arial" panose="020B0604020202020204" pitchFamily="34" charset="0"/>
              </a:rPr>
              <a:t> не </a:t>
            </a:r>
            <a:r>
              <a:rPr lang="ru-RU" sz="6000" b="1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ледачі</a:t>
            </a:r>
            <a:r>
              <a:rPr lang="ru-RU" sz="6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.</a:t>
            </a:r>
            <a:endParaRPr lang="en-US" sz="6000" b="1" i="0" dirty="0"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830" y="5040215"/>
            <a:ext cx="6466113" cy="589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4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52600" y="2370044"/>
            <a:ext cx="5943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6000" b="1" dirty="0">
                <a:solidFill>
                  <a:srgbClr val="C00000"/>
                </a:solidFill>
                <a:latin typeface="arial" panose="020B0604020202020204" pitchFamily="34" charset="0"/>
              </a:rPr>
              <a:t>У семи </a:t>
            </a:r>
            <a:r>
              <a:rPr lang="ru-RU" sz="6000" b="1" dirty="0" err="1">
                <a:solidFill>
                  <a:srgbClr val="C00000"/>
                </a:solidFill>
                <a:latin typeface="arial" panose="020B0604020202020204" pitchFamily="34" charset="0"/>
              </a:rPr>
              <a:t>няньок</a:t>
            </a:r>
            <a:r>
              <a:rPr lang="ru-RU" sz="6000" b="1" dirty="0">
                <a:solidFill>
                  <a:srgbClr val="C00000"/>
                </a:solidFill>
                <a:latin typeface="arial" panose="020B0604020202020204" pitchFamily="34" charset="0"/>
              </a:rPr>
              <a:t> дитя без </a:t>
            </a:r>
            <a:r>
              <a:rPr lang="ru-RU" sz="6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ока.</a:t>
            </a:r>
            <a:endParaRPr lang="ru-RU" sz="6000" b="1" i="0" dirty="0"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478" y="5878285"/>
            <a:ext cx="6573044" cy="46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8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9" y="0"/>
            <a:ext cx="9144000" cy="12191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06287" y="1903550"/>
            <a:ext cx="66402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6000" b="1" dirty="0" err="1">
                <a:solidFill>
                  <a:srgbClr val="00B0F0"/>
                </a:solidFill>
                <a:latin typeface="arial" panose="020B0604020202020204" pitchFamily="34" charset="0"/>
              </a:rPr>
              <a:t>Яблуко</a:t>
            </a:r>
            <a:r>
              <a:rPr lang="ru-RU" sz="6000" b="1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rgbClr val="00B0F0"/>
                </a:solidFill>
                <a:latin typeface="arial" panose="020B0604020202020204" pitchFamily="34" charset="0"/>
              </a:rPr>
              <a:t>від</a:t>
            </a:r>
            <a:r>
              <a:rPr lang="ru-RU" sz="6000" b="1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ru-RU" sz="6000" b="1" dirty="0" err="1">
                <a:solidFill>
                  <a:srgbClr val="00B0F0"/>
                </a:solidFill>
                <a:latin typeface="arial" panose="020B0604020202020204" pitchFamily="34" charset="0"/>
              </a:rPr>
              <a:t>яблуні</a:t>
            </a:r>
            <a:r>
              <a:rPr lang="ru-RU" sz="6000" b="1" dirty="0">
                <a:solidFill>
                  <a:srgbClr val="00B0F0"/>
                </a:solidFill>
                <a:latin typeface="arial" panose="020B0604020202020204" pitchFamily="34" charset="0"/>
              </a:rPr>
              <a:t> недалеко </a:t>
            </a:r>
            <a:r>
              <a:rPr lang="ru-RU" sz="6000" b="1" dirty="0" err="1" smtClean="0">
                <a:solidFill>
                  <a:srgbClr val="00B0F0"/>
                </a:solidFill>
                <a:latin typeface="arial" panose="020B0604020202020204" pitchFamily="34" charset="0"/>
              </a:rPr>
              <a:t>падає</a:t>
            </a:r>
            <a:r>
              <a:rPr lang="ru-RU" sz="6000" b="1" dirty="0" smtClean="0">
                <a:solidFill>
                  <a:srgbClr val="00B0F0"/>
                </a:solidFill>
                <a:latin typeface="arial" panose="020B0604020202020204" pitchFamily="34" charset="0"/>
              </a:rPr>
              <a:t>.</a:t>
            </a:r>
            <a:endParaRPr lang="en-US" sz="6000" b="1" i="0" dirty="0"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44" y="6095999"/>
            <a:ext cx="6901542" cy="494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26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846</TotalTime>
  <Words>88</Words>
  <Application>Microsoft Office PowerPoint</Application>
  <PresentationFormat>Довільний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85</cp:revision>
  <cp:lastPrinted>2016-09-22T11:37:54Z</cp:lastPrinted>
  <dcterms:created xsi:type="dcterms:W3CDTF">2016-08-18T09:50:35Z</dcterms:created>
  <dcterms:modified xsi:type="dcterms:W3CDTF">2021-01-13T08:14:33Z</dcterms:modified>
</cp:coreProperties>
</file>