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28.08.2019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28.08.2019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Задачі на логічне мислення</a:t>
            </a:r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65012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3200" dirty="0" smtClean="0">
                <a:solidFill>
                  <a:srgbClr val="002060"/>
                </a:solidFill>
              </a:rPr>
              <a:t>Якось </a:t>
            </a:r>
            <a:r>
              <a:rPr lang="uk-UA" sz="3200" dirty="0" err="1" smtClean="0">
                <a:solidFill>
                  <a:srgbClr val="002060"/>
                </a:solidFill>
              </a:rPr>
              <a:t>Іван-царевич</a:t>
            </a:r>
            <a:r>
              <a:rPr lang="uk-UA" sz="3200" dirty="0" smtClean="0">
                <a:solidFill>
                  <a:srgbClr val="002060"/>
                </a:solidFill>
              </a:rPr>
              <a:t> бився зі Змієм Гориничем. Відрубав </a:t>
            </a:r>
            <a:r>
              <a:rPr lang="uk-UA" sz="3200" dirty="0" err="1" smtClean="0">
                <a:solidFill>
                  <a:srgbClr val="002060"/>
                </a:solidFill>
              </a:rPr>
              <a:t>Іван-царевич</a:t>
            </a:r>
            <a:r>
              <a:rPr lang="uk-UA" sz="3200" dirty="0" smtClean="0">
                <a:solidFill>
                  <a:srgbClr val="002060"/>
                </a:solidFill>
              </a:rPr>
              <a:t> у Змія половину всіх його голів, а в того виросло ще 3 голови. Відрубав </a:t>
            </a:r>
            <a:r>
              <a:rPr lang="uk-UA" sz="3200" dirty="0" err="1" smtClean="0">
                <a:solidFill>
                  <a:srgbClr val="002060"/>
                </a:solidFill>
              </a:rPr>
              <a:t>Іван-царевич</a:t>
            </a:r>
            <a:r>
              <a:rPr lang="uk-UA" sz="3200" dirty="0" smtClean="0">
                <a:solidFill>
                  <a:srgbClr val="002060"/>
                </a:solidFill>
              </a:rPr>
              <a:t> удруге 5 голів, а виросло ще 4. Зібрав </a:t>
            </a:r>
            <a:r>
              <a:rPr lang="uk-UA" sz="3200" dirty="0" err="1" smtClean="0">
                <a:solidFill>
                  <a:srgbClr val="002060"/>
                </a:solidFill>
              </a:rPr>
              <a:t>Іван-царевич</a:t>
            </a:r>
            <a:r>
              <a:rPr lang="uk-UA" sz="3200" dirty="0" smtClean="0">
                <a:solidFill>
                  <a:srgbClr val="002060"/>
                </a:solidFill>
              </a:rPr>
              <a:t> останні сили і зрубав останні 6 голів – переміг Змія.</a:t>
            </a:r>
          </a:p>
          <a:p>
            <a:pPr>
              <a:buNone/>
            </a:pPr>
            <a:r>
              <a:rPr lang="uk-UA" sz="3200" dirty="0" smtClean="0">
                <a:solidFill>
                  <a:srgbClr val="002060"/>
                </a:solidFill>
              </a:rPr>
              <a:t>Скільки голів було у Змія Горинича спочатку?</a:t>
            </a:r>
            <a:endParaRPr lang="uk-UA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65012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4000" dirty="0" smtClean="0">
                <a:solidFill>
                  <a:srgbClr val="002060"/>
                </a:solidFill>
              </a:rPr>
              <a:t>У брата і сестри разом 75 марок. Якщо сестра віддасть брату 10 марок, то в неї залишиться у 2 рази менше марок, ніж їх стане у брата. Скільки марок у брата і скільки у сестри?</a:t>
            </a:r>
            <a:endParaRPr lang="uk-UA" sz="4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65012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5400" dirty="0" smtClean="0">
                <a:solidFill>
                  <a:srgbClr val="002060"/>
                </a:solidFill>
              </a:rPr>
              <a:t>Син легший за батька в 5 разів, а разом вони важать 96 кілограм. Скільки кілограмів важить кожен із них?</a:t>
            </a:r>
            <a:endParaRPr lang="uk-UA" sz="5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65012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3200" dirty="0" smtClean="0">
                <a:solidFill>
                  <a:srgbClr val="002060"/>
                </a:solidFill>
              </a:rPr>
              <a:t>Скільки трикутників у цьому </a:t>
            </a:r>
            <a:r>
              <a:rPr lang="uk-UA" sz="3200" dirty="0" err="1" smtClean="0">
                <a:solidFill>
                  <a:srgbClr val="002060"/>
                </a:solidFill>
              </a:rPr>
              <a:t>“павутинні”</a:t>
            </a:r>
            <a:r>
              <a:rPr lang="uk-UA" sz="3200" dirty="0" smtClean="0">
                <a:solidFill>
                  <a:srgbClr val="002060"/>
                </a:solidFill>
              </a:rPr>
              <a:t>? </a:t>
            </a:r>
          </a:p>
          <a:p>
            <a:pPr>
              <a:buNone/>
            </a:pPr>
            <a:endParaRPr lang="uk-UA" sz="32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uk-UA" sz="32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uk-UA" sz="3200" dirty="0">
              <a:solidFill>
                <a:srgbClr val="002060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500174"/>
            <a:ext cx="5153025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65012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4000" dirty="0" smtClean="0">
                <a:solidFill>
                  <a:srgbClr val="002060"/>
                </a:solidFill>
              </a:rPr>
              <a:t>Побудуй трикутник і прямокутник зі спільною стороною так, щоб їх перерізом був чотирикутник. Обведи кольоровим олівцем фігуру, котра є об</a:t>
            </a:r>
            <a:r>
              <a:rPr lang="en-US" sz="4000" dirty="0" smtClean="0">
                <a:solidFill>
                  <a:srgbClr val="002060"/>
                </a:solidFill>
              </a:rPr>
              <a:t>’</a:t>
            </a:r>
            <a:r>
              <a:rPr lang="uk-UA" sz="4000" dirty="0" smtClean="0">
                <a:solidFill>
                  <a:srgbClr val="002060"/>
                </a:solidFill>
              </a:rPr>
              <a:t>єднанням прямокутника й трикутника. Як можна назвати цю фігуру?</a:t>
            </a:r>
            <a:endParaRPr lang="uk-UA" sz="4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65012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3200" dirty="0" smtClean="0">
                <a:solidFill>
                  <a:srgbClr val="002060"/>
                </a:solidFill>
              </a:rPr>
              <a:t>Розмісти 3 елементи на діаграмах множин А,В,С так, щоб у цих множинах було відповідно: </a:t>
            </a:r>
          </a:p>
          <a:p>
            <a:pPr>
              <a:buNone/>
            </a:pPr>
            <a:r>
              <a:rPr lang="uk-UA" sz="3200" dirty="0" smtClean="0">
                <a:solidFill>
                  <a:srgbClr val="002060"/>
                </a:solidFill>
              </a:rPr>
              <a:t>по 3 елементи;</a:t>
            </a:r>
          </a:p>
          <a:p>
            <a:pPr>
              <a:buNone/>
            </a:pPr>
            <a:r>
              <a:rPr lang="uk-UA" sz="3200" dirty="0" smtClean="0">
                <a:solidFill>
                  <a:srgbClr val="002060"/>
                </a:solidFill>
              </a:rPr>
              <a:t>по 2 елементи;</a:t>
            </a:r>
          </a:p>
          <a:p>
            <a:pPr>
              <a:buNone/>
            </a:pPr>
            <a:r>
              <a:rPr lang="uk-UA" sz="3200" dirty="0" smtClean="0">
                <a:solidFill>
                  <a:srgbClr val="002060"/>
                </a:solidFill>
              </a:rPr>
              <a:t>по 1 елементу;</a:t>
            </a:r>
          </a:p>
          <a:p>
            <a:pPr>
              <a:buNone/>
            </a:pPr>
            <a:r>
              <a:rPr lang="uk-UA" sz="3200" dirty="0" smtClean="0">
                <a:solidFill>
                  <a:srgbClr val="002060"/>
                </a:solidFill>
              </a:rPr>
              <a:t>1, 2 і 3 елементи; </a:t>
            </a:r>
          </a:p>
          <a:p>
            <a:pPr>
              <a:buNone/>
            </a:pPr>
            <a:r>
              <a:rPr lang="uk-UA" sz="3200" dirty="0" smtClean="0">
                <a:solidFill>
                  <a:srgbClr val="002060"/>
                </a:solidFill>
              </a:rPr>
              <a:t>1, 3 і 3 елементи;</a:t>
            </a:r>
          </a:p>
          <a:p>
            <a:pPr>
              <a:buNone/>
            </a:pPr>
            <a:r>
              <a:rPr lang="uk-UA" sz="3200" dirty="0" smtClean="0">
                <a:solidFill>
                  <a:srgbClr val="002060"/>
                </a:solidFill>
              </a:rPr>
              <a:t>0, 2 і 3 елементи.  </a:t>
            </a:r>
            <a:endParaRPr lang="uk-UA" sz="3200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928802"/>
            <a:ext cx="3451538" cy="3379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</TotalTime>
  <Words>213</Words>
  <Application>Microsoft Office PowerPoint</Application>
  <PresentationFormat>Экран (4:3)</PresentationFormat>
  <Paragraphs>15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Открытая</vt:lpstr>
      <vt:lpstr>Задачі на логічне мислення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Задачі на логічне мислення</dc:title>
  <dc:creator>HP</dc:creator>
  <cp:lastModifiedBy>mgt</cp:lastModifiedBy>
  <cp:revision>4</cp:revision>
  <dcterms:created xsi:type="dcterms:W3CDTF">2019-05-26T11:02:43Z</dcterms:created>
  <dcterms:modified xsi:type="dcterms:W3CDTF">2019-08-28T10:39:53Z</dcterms:modified>
</cp:coreProperties>
</file>