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67" r:id="rId3"/>
    <p:sldId id="269" r:id="rId4"/>
    <p:sldId id="270" r:id="rId5"/>
    <p:sldId id="268" r:id="rId6"/>
    <p:sldId id="287" r:id="rId7"/>
    <p:sldId id="283" r:id="rId8"/>
    <p:sldId id="263" r:id="rId9"/>
    <p:sldId id="272" r:id="rId10"/>
    <p:sldId id="259" r:id="rId11"/>
    <p:sldId id="284" r:id="rId12"/>
    <p:sldId id="273" r:id="rId13"/>
    <p:sldId id="274" r:id="rId14"/>
    <p:sldId id="276" r:id="rId15"/>
    <p:sldId id="281" r:id="rId16"/>
    <p:sldId id="277" r:id="rId17"/>
    <p:sldId id="279" r:id="rId18"/>
    <p:sldId id="278" r:id="rId19"/>
    <p:sldId id="280" r:id="rId20"/>
    <p:sldId id="261" r:id="rId21"/>
    <p:sldId id="285" r:id="rId22"/>
    <p:sldId id="286" r:id="rId23"/>
    <p:sldId id="288" r:id="rId24"/>
    <p:sldId id="260" r:id="rId25"/>
    <p:sldId id="262" r:id="rId2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985" autoAdjust="0"/>
    <p:restoredTop sz="94660"/>
  </p:normalViewPr>
  <p:slideViewPr>
    <p:cSldViewPr snapToGrid="0">
      <p:cViewPr varScale="1">
        <p:scale>
          <a:sx n="46" d="100"/>
          <a:sy n="46" d="100"/>
        </p:scale>
        <p:origin x="902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Microsoft_Excel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solidFill>
              <a:schemeClr val="lt1"/>
            </a:solidFill>
            <a:ln w="19050">
              <a:solidFill>
                <a:schemeClr val="accent1"/>
              </a:solidFill>
            </a:ln>
            <a:effectLst/>
          </c:spPr>
          <c:dPt>
            <c:idx val="0"/>
            <c:bubble3D val="0"/>
            <c:spPr>
              <a:solidFill>
                <a:schemeClr val="lt1"/>
              </a:solidFill>
              <a:ln w="19050">
                <a:solidFill>
                  <a:schemeClr val="accen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2C56-4DD9-9E21-D54A0067F07D}"/>
              </c:ext>
            </c:extLst>
          </c:dPt>
          <c:dPt>
            <c:idx val="1"/>
            <c:bubble3D val="0"/>
            <c:spPr>
              <a:solidFill>
                <a:schemeClr val="lt1"/>
              </a:solidFill>
              <a:ln w="19050">
                <a:solidFill>
                  <a:schemeClr val="accen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2C56-4DD9-9E21-D54A0067F07D}"/>
              </c:ext>
            </c:extLst>
          </c:dPt>
          <c:dPt>
            <c:idx val="2"/>
            <c:bubble3D val="0"/>
            <c:spPr>
              <a:solidFill>
                <a:schemeClr val="lt1"/>
              </a:solidFill>
              <a:ln w="19050">
                <a:solidFill>
                  <a:schemeClr val="accen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2C56-4DD9-9E21-D54A0067F07D}"/>
              </c:ext>
            </c:extLst>
          </c:dPt>
          <c:dPt>
            <c:idx val="3"/>
            <c:bubble3D val="0"/>
            <c:spPr>
              <a:solidFill>
                <a:schemeClr val="lt1"/>
              </a:solidFill>
              <a:ln w="19050">
                <a:solidFill>
                  <a:schemeClr val="accen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2C56-4DD9-9E21-D54A0067F07D}"/>
              </c:ext>
            </c:extLst>
          </c:dPt>
          <c:dPt>
            <c:idx val="4"/>
            <c:bubble3D val="0"/>
            <c:spPr>
              <a:solidFill>
                <a:schemeClr val="lt1"/>
              </a:solidFill>
              <a:ln w="19050">
                <a:solidFill>
                  <a:schemeClr val="accen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2C56-4DD9-9E21-D54A0067F07D}"/>
              </c:ext>
            </c:extLst>
          </c:dPt>
          <c:dPt>
            <c:idx val="5"/>
            <c:bubble3D val="0"/>
            <c:spPr>
              <a:solidFill>
                <a:schemeClr val="lt1"/>
              </a:solidFill>
              <a:ln w="19050">
                <a:solidFill>
                  <a:schemeClr val="accen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2C56-4DD9-9E21-D54A0067F07D}"/>
              </c:ext>
            </c:extLst>
          </c:dPt>
          <c:dPt>
            <c:idx val="6"/>
            <c:bubble3D val="0"/>
            <c:spPr>
              <a:solidFill>
                <a:schemeClr val="lt1"/>
              </a:solidFill>
              <a:ln w="19050">
                <a:solidFill>
                  <a:schemeClr val="accen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D-2C56-4DD9-9E21-D54A0067F07D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24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uk-UA"/>
                </a:p>
              </c:txPr>
              <c:dLblPos val="in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1-2C56-4DD9-9E21-D54A0067F07D}"/>
                </c:ext>
              </c:extLst>
            </c:dLbl>
            <c:dLbl>
              <c:idx val="5"/>
              <c:layout>
                <c:manualLayout>
                  <c:x val="0.11415098325213797"/>
                  <c:y val="0.10108045634275914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2C56-4DD9-9E21-D54A0067F07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uk-UA"/>
              </a:p>
            </c:txPr>
            <c:dLblPos val="in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accent1">
                      <a:lumMod val="60000"/>
                      <a:lumOff val="4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Лист1!$A$2:$A$8</c:f>
              <c:strCache>
                <c:ptCount val="7"/>
                <c:pt idx="0">
                  <c:v>Австрійці</c:v>
                </c:pt>
                <c:pt idx="1">
                  <c:v>Угорці</c:v>
                </c:pt>
                <c:pt idx="2">
                  <c:v>Чехи</c:v>
                </c:pt>
                <c:pt idx="3">
                  <c:v>Хорвати</c:v>
                </c:pt>
                <c:pt idx="4">
                  <c:v>Поляки</c:v>
                </c:pt>
                <c:pt idx="5">
                  <c:v>Українці</c:v>
                </c:pt>
                <c:pt idx="6">
                  <c:v>Інші</c:v>
                </c:pt>
              </c:strCache>
            </c:strRef>
          </c:cat>
          <c:val>
            <c:numRef>
              <c:f>Лист1!$B$2:$B$8</c:f>
              <c:numCache>
                <c:formatCode>d\-mmm</c:formatCode>
                <c:ptCount val="7"/>
                <c:pt idx="0" formatCode="General">
                  <c:v>23.5</c:v>
                </c:pt>
                <c:pt idx="1">
                  <c:v>19</c:v>
                </c:pt>
                <c:pt idx="2" formatCode="General">
                  <c:v>16.5</c:v>
                </c:pt>
                <c:pt idx="3" formatCode="General">
                  <c:v>16.5</c:v>
                </c:pt>
                <c:pt idx="4" formatCode="General">
                  <c:v>10</c:v>
                </c:pt>
                <c:pt idx="5" formatCode="General">
                  <c:v>8</c:v>
                </c:pt>
                <c:pt idx="6" formatCode="General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313-4E74-869B-92BF4B367F16}"/>
            </c:ext>
          </c:extLst>
        </c:ser>
        <c:dLbls>
          <c:dLblPos val="inEnd"/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accent1"/>
    </a:solidFill>
    <a:ln w="9525" cap="flat" cmpd="sng" algn="ctr">
      <a:solidFill>
        <a:schemeClr val="accent1"/>
      </a:solidFill>
      <a:round/>
    </a:ln>
    <a:effectLst/>
  </c:spPr>
  <c:txPr>
    <a:bodyPr/>
    <a:lstStyle/>
    <a:p>
      <a:pPr>
        <a:defRPr/>
      </a:pPr>
      <a:endParaRPr lang="uk-UA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style1.xml><?xml version="1.0" encoding="utf-8"?>
<cs:chartStyle xmlns:cs="http://schemas.microsoft.com/office/drawing/2012/chartStyle" xmlns:a="http://schemas.openxmlformats.org/drawingml/2006/main" id="260">
  <cs:axisTitle>
    <cs:lnRef idx="0"/>
    <cs:fillRef idx="0"/>
    <cs:effectRef idx="0"/>
    <cs:fontRef idx="minor">
      <a:schemeClr val="lt1"/>
    </cs:fontRef>
    <cs:defRPr sz="1197" b="1" kern="1200"/>
  </cs:axisTitle>
  <cs:categoryAxis>
    <cs:lnRef idx="0">
      <cs:styleClr val="0"/>
    </cs:lnRef>
    <cs:fillRef idx="0"/>
    <cs:effectRef idx="0"/>
    <cs:fontRef idx="minor">
      <a:schemeClr val="lt1"/>
    </cs:fontRef>
    <cs:spPr>
      <a:ln w="3175" cap="flat" cmpd="sng" algn="ctr">
        <a:solidFill>
          <a:schemeClr val="phClr">
            <a:lumMod val="60000"/>
            <a:lumOff val="40000"/>
          </a:schemeClr>
        </a:solidFill>
        <a:round/>
      </a:ln>
    </cs:spPr>
    <cs:defRPr sz="1064" kern="1200" cap="all" spc="150" normalizeH="0" baseline="0"/>
  </cs:categoryAxis>
  <cs:chartArea>
    <cs:lnRef idx="0">
      <cs:styleClr val="0"/>
    </cs:lnRef>
    <cs:fillRef idx="0">
      <cs:styleClr val="0"/>
    </cs:fillRef>
    <cs:effectRef idx="0"/>
    <cs:fontRef idx="minor">
      <a:schemeClr val="dk1"/>
    </cs:fontRef>
    <cs:spPr>
      <a:solidFill>
        <a:schemeClr val="phClr"/>
      </a:solidFill>
      <a:ln w="9525" cap="flat" cmpd="sng" algn="ctr">
        <a:solidFill>
          <a:schemeClr val="phClr"/>
        </a:solidFill>
        <a:round/>
      </a:ln>
    </cs:spPr>
    <cs:defRPr sz="1330" kern="1200"/>
  </cs:chartArea>
  <cs:dataLabel>
    <cs:lnRef idx="0">
      <cs:styleClr val="0"/>
    </cs:lnRef>
    <cs:fillRef idx="0"/>
    <cs:effectRef idx="0"/>
    <cs:fontRef idx="minor">
      <cs:styleClr val="0"/>
    </cs:fontRef>
    <cs:defRPr sz="1197" b="1" kern="1200"/>
  </cs:dataLabel>
  <cs:dataLabelCallout>
    <cs:lnRef idx="0">
      <cs:styleClr val="0"/>
    </cs:lnRef>
    <cs:fillRef idx="0"/>
    <cs:effectRef idx="0"/>
    <cs:fontRef idx="minor">
      <cs:styleClr val="0"/>
    </cs:fontRef>
    <cs:spPr>
      <a:solidFill>
        <a:schemeClr val="lt1"/>
      </a:solidFill>
      <a:ln>
        <a:solidFill>
          <a:schemeClr val="phClr"/>
        </a:solidFill>
      </a:ln>
    </cs:spPr>
    <cs:defRPr sz="1197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0"/>
    </cs:lnRef>
    <cs:fillRef idx="0"/>
    <cs:effectRef idx="0"/>
    <cs:fontRef idx="minor">
      <a:schemeClr val="dk1"/>
    </cs:fontRef>
    <cs:spPr>
      <a:solidFill>
        <a:schemeClr val="lt1"/>
      </a:solidFill>
      <a:ln w="19050">
        <a:solidFill>
          <a:schemeClr val="phClr"/>
        </a:solidFill>
      </a:ln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>
      <cs:styleClr val="auto"/>
    </cs:effectRef>
    <cs:fontRef idx="minor">
      <a:schemeClr val="dk1"/>
    </cs:fontRef>
    <cs:spPr>
      <a:ln w="34925" cap="rnd">
        <a:solidFill>
          <a:schemeClr val="lt1"/>
        </a:solidFill>
        <a:round/>
      </a:ln>
      <a:effectLst>
        <a:outerShdw dist="25400" dir="2700000" algn="tl" rotWithShape="0">
          <a:schemeClr val="phClr"/>
        </a:outerShdw>
      </a:effectLst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22225">
        <a:solidFill>
          <a:schemeClr val="lt1"/>
        </a:solidFill>
        <a:round/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>
      <cs:styleClr val="0"/>
    </cs:lnRef>
    <cs:fillRef idx="0"/>
    <cs:effectRef idx="0"/>
    <cs:fontRef idx="minor">
      <a:schemeClr val="lt1"/>
    </cs:fontRef>
    <cs:spPr>
      <a:ln w="9525">
        <a:solidFill>
          <a:schemeClr val="phClr">
            <a:lumMod val="60000"/>
            <a:lumOff val="40000"/>
          </a:schemeClr>
        </a:solidFill>
      </a:ln>
    </cs:spPr>
    <cs:defRPr sz="1197" kern="1200"/>
  </cs:dataTable>
  <cs:downBar>
    <cs:lnRef idx="0">
      <cs:styleClr val="0"/>
    </cs:lnRef>
    <cs:fillRef idx="0"/>
    <cs:effectRef idx="0"/>
    <cs:fontRef idx="minor">
      <a:schemeClr val="dk1"/>
    </cs:fontRef>
    <cs:spPr>
      <a:solidFill>
        <a:schemeClr val="dk1">
          <a:lumMod val="35000"/>
          <a:lumOff val="65000"/>
        </a:schemeClr>
      </a:solidFill>
      <a:ln w="9525">
        <a:solidFill>
          <a:schemeClr val="phClr">
            <a:lumMod val="60000"/>
            <a:lumOff val="40000"/>
          </a:schemeClr>
        </a:solidFill>
      </a:ln>
    </cs:spPr>
  </cs:downBar>
  <cs:dropLine>
    <cs:lnRef idx="0">
      <cs:styleClr val="0"/>
    </cs:lnRef>
    <cs:fillRef idx="0"/>
    <cs:effectRef idx="0"/>
    <cs:fontRef idx="minor">
      <a:schemeClr val="dk1"/>
    </cs:fontRef>
    <cs:spPr>
      <a:ln w="9525">
        <a:solidFill>
          <a:schemeClr val="phClr">
            <a:lumMod val="60000"/>
            <a:lumOff val="40000"/>
          </a:schemeClr>
        </a:solidFill>
        <a:prstDash val="dash"/>
      </a:ln>
    </cs:spPr>
  </cs:dropLine>
  <cs:errorBar>
    <cs:lnRef idx="0">
      <cs:styleClr val="0"/>
    </cs:lnRef>
    <cs:fillRef idx="0"/>
    <cs:effectRef idx="0"/>
    <cs:fontRef idx="minor">
      <a:schemeClr val="dk1"/>
    </cs:fontRef>
    <cs:spPr>
      <a:ln w="9525">
        <a:solidFill>
          <a:schemeClr val="phClr">
            <a:lumMod val="60000"/>
            <a:lumOff val="40000"/>
          </a:schemeClr>
        </a:solidFill>
        <a:round/>
      </a:ln>
      <a:effectLst>
        <a:glow rad="25400">
          <a:schemeClr val="lt1"/>
        </a:glow>
      </a:effectLst>
    </cs:spPr>
  </cs:errorBar>
  <cs:floor>
    <cs:lnRef idx="0"/>
    <cs:fillRef idx="0"/>
    <cs:effectRef idx="0"/>
    <cs:fontRef idx="minor">
      <a:schemeClr val="dk1"/>
    </cs:fontRef>
  </cs:floor>
  <cs:gridlineMajor>
    <cs:lnRef idx="0">
      <cs:styleClr val="0"/>
    </cs:lnRef>
    <cs:fillRef idx="0"/>
    <cs:effectRef idx="0"/>
    <cs:fontRef idx="minor">
      <a:schemeClr val="dk1"/>
    </cs:fontRef>
    <cs:spPr>
      <a:ln w="9525" cap="flat" cmpd="sng" algn="ctr">
        <a:solidFill>
          <a:schemeClr val="lt1">
            <a:alpha val="25000"/>
          </a:schemeClr>
        </a:solidFill>
        <a:round/>
      </a:ln>
    </cs:spPr>
  </cs:gridlineMajor>
  <cs:gridlineMinor>
    <cs:lnRef idx="0">
      <cs:styleClr val="0"/>
    </cs:lnRef>
    <cs:fillRef idx="0"/>
    <cs:effectRef idx="0"/>
    <cs:fontRef idx="minor">
      <a:schemeClr val="dk1"/>
    </cs:fontRef>
    <cs:spPr>
      <a:ln>
        <a:solidFill>
          <a:schemeClr val="lt1">
            <a:alpha val="10000"/>
          </a:schemeClr>
        </a:solidFill>
      </a:ln>
    </cs:spPr>
  </cs:gridlineMinor>
  <cs:hiLoLine>
    <cs:lnRef idx="0">
      <cs:styleClr val="0"/>
    </cs:lnRef>
    <cs:fillRef idx="0"/>
    <cs:effectRef idx="0"/>
    <cs:fontRef idx="minor">
      <a:schemeClr val="dk1"/>
    </cs:fontRef>
    <cs:spPr>
      <a:ln w="9525">
        <a:solidFill>
          <a:schemeClr val="phClr">
            <a:lumMod val="60000"/>
            <a:lumOff val="40000"/>
          </a:schemeClr>
        </a:solidFill>
        <a:prstDash val="dash"/>
      </a:ln>
    </cs:spPr>
  </cs:hiLoLine>
  <cs:leaderLine>
    <cs:lnRef idx="0">
      <cs:styleClr val="0"/>
    </cs:lnRef>
    <cs:fillRef idx="0"/>
    <cs:effectRef idx="0"/>
    <cs:fontRef idx="minor">
      <a:schemeClr val="dk1"/>
    </cs:fontRef>
    <cs:spPr>
      <a:ln w="9525">
        <a:solidFill>
          <a:schemeClr val="phClr">
            <a:lumMod val="60000"/>
            <a:lumOff val="40000"/>
          </a:schemeClr>
        </a:solidFill>
      </a:ln>
    </cs:spPr>
  </cs:leaderLine>
  <cs:legend>
    <cs:lnRef idx="0"/>
    <cs:fillRef idx="0"/>
    <cs:effectRef idx="0"/>
    <cs:fontRef idx="minor">
      <a:schemeClr val="lt1"/>
    </cs:fontRef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>
      <cs:styleClr val="0"/>
    </cs:lnRef>
    <cs:fillRef idx="0"/>
    <cs:effectRef idx="0"/>
    <cs:fontRef idx="minor">
      <a:schemeClr val="lt1"/>
    </cs:fontRef>
    <cs:spPr>
      <a:ln w="3175" cap="flat" cmpd="sng" algn="ctr">
        <a:solidFill>
          <a:schemeClr val="phClr">
            <a:lumMod val="60000"/>
            <a:lumOff val="40000"/>
          </a:schemeClr>
        </a:solidFill>
        <a:round/>
      </a:ln>
    </cs:spPr>
    <cs:defRPr sz="1197" kern="1200"/>
  </cs:seriesAxis>
  <cs:seriesLine>
    <cs:lnRef idx="0">
      <cs:styleClr val="0"/>
    </cs:lnRef>
    <cs:fillRef idx="0"/>
    <cs:effectRef idx="0"/>
    <cs:fontRef idx="minor">
      <a:schemeClr val="dk1"/>
    </cs:fontRef>
    <cs:spPr>
      <a:ln w="9525">
        <a:solidFill>
          <a:schemeClr val="phClr">
            <a:lumMod val="60000"/>
            <a:lumOff val="40000"/>
            <a:tint val="5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lt1"/>
    </cs:fontRef>
    <cs:defRPr sz="1995" b="1" kern="1200" cap="all" spc="100" normalizeH="0" baseline="0"/>
  </cs:title>
  <cs:trendline>
    <cs:lnRef idx="0"/>
    <cs:fillRef idx="0"/>
    <cs:effectRef idx="0"/>
    <cs:fontRef idx="minor">
      <a:schemeClr val="dk1"/>
    </cs:fontRef>
    <cs:spPr>
      <a:ln w="28575" cap="rnd">
        <a:solidFill>
          <a:schemeClr val="lt1">
            <a:alpha val="50000"/>
          </a:schemeClr>
        </a:solidFill>
        <a:round/>
      </a:ln>
    </cs:spPr>
  </cs:trendline>
  <cs:trendlineLabel>
    <cs:lnRef idx="0"/>
    <cs:fillRef idx="0"/>
    <cs:effectRef idx="0"/>
    <cs:fontRef idx="minor">
      <a:schemeClr val="lt1"/>
    </cs:fontRef>
    <cs:defRPr sz="1197" kern="1200"/>
  </cs:trendlineLabel>
  <cs:upBar>
    <cs:lnRef idx="0">
      <cs:styleClr val="0"/>
    </cs:lnRef>
    <cs:fillRef idx="0"/>
    <cs:effectRef idx="0"/>
    <cs:fontRef idx="minor">
      <a:schemeClr val="dk1"/>
    </cs:fontRef>
    <cs:spPr>
      <a:solidFill>
        <a:schemeClr val="lt1">
          <a:lumMod val="95000"/>
        </a:schemeClr>
      </a:solidFill>
      <a:ln w="9525">
        <a:solidFill>
          <a:schemeClr val="phClr">
            <a:lumMod val="60000"/>
            <a:lumOff val="40000"/>
          </a:schemeClr>
        </a:solidFill>
      </a:ln>
    </cs:spPr>
  </cs:upBar>
  <cs:valueAxis>
    <cs:lnRef idx="0"/>
    <cs:fillRef idx="0"/>
    <cs:effectRef idx="0"/>
    <cs:fontRef idx="minor">
      <a:schemeClr val="lt1"/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1">
  <dgm:title val=""/>
  <dgm:desc val=""/>
  <dgm:catLst>
    <dgm:cat type="accent3" pri="11100"/>
  </dgm:catLst>
  <dgm:styleLbl name="node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3">
        <a:alpha val="4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38AAA9D-3C28-45E5-947B-4687FF29F6C7}" type="doc">
      <dgm:prSet loTypeId="urn:microsoft.com/office/officeart/2005/8/layout/cycle7" loCatId="cycle" qsTypeId="urn:microsoft.com/office/officeart/2005/8/quickstyle/simple2" qsCatId="simple" csTypeId="urn:microsoft.com/office/officeart/2005/8/colors/accent3_1" csCatId="accent3" phldr="1"/>
      <dgm:spPr/>
      <dgm:t>
        <a:bodyPr/>
        <a:lstStyle/>
        <a:p>
          <a:endParaRPr lang="ru-RU"/>
        </a:p>
      </dgm:t>
    </dgm:pt>
    <dgm:pt modelId="{89B12C14-EFDC-409A-8EC9-F5A50AB25390}">
      <dgm:prSet phldrT="[Текст]"/>
      <dgm:spPr/>
      <dgm:t>
        <a:bodyPr/>
        <a:lstStyle/>
        <a:p>
          <a:r>
            <a:rPr lang="ru-RU" b="0" i="0" dirty="0" err="1" smtClean="0"/>
            <a:t>Дуалістична</a:t>
          </a:r>
          <a:r>
            <a:rPr lang="ru-RU" b="0" i="0" dirty="0" smtClean="0"/>
            <a:t> </a:t>
          </a:r>
          <a:r>
            <a:rPr lang="ru-RU" b="0" i="0" dirty="0" err="1" smtClean="0"/>
            <a:t>монархія</a:t>
          </a:r>
          <a:r>
            <a:rPr lang="ru-RU" b="0" i="0" dirty="0" smtClean="0"/>
            <a:t> </a:t>
          </a:r>
          <a:r>
            <a:rPr lang="ru-RU" b="0" i="0" dirty="0" err="1" smtClean="0"/>
            <a:t>двох</a:t>
          </a:r>
          <a:r>
            <a:rPr lang="ru-RU" b="0" i="0" dirty="0" smtClean="0"/>
            <a:t> держав </a:t>
          </a:r>
          <a:endParaRPr lang="uk-UA" dirty="0" smtClean="0"/>
        </a:p>
      </dgm:t>
    </dgm:pt>
    <dgm:pt modelId="{3BFCEA8E-2F67-4861-B787-8670526CA7CA}" type="parTrans" cxnId="{50865E2B-6B86-4B2C-91B4-24D25CF1F126}">
      <dgm:prSet/>
      <dgm:spPr/>
      <dgm:t>
        <a:bodyPr/>
        <a:lstStyle/>
        <a:p>
          <a:endParaRPr lang="ru-RU"/>
        </a:p>
      </dgm:t>
    </dgm:pt>
    <dgm:pt modelId="{1620B68D-8BA7-4605-8F45-FDAF8E832DE4}" type="sibTrans" cxnId="{50865E2B-6B86-4B2C-91B4-24D25CF1F126}">
      <dgm:prSet/>
      <dgm:spPr/>
      <dgm:t>
        <a:bodyPr/>
        <a:lstStyle/>
        <a:p>
          <a:endParaRPr lang="ru-RU"/>
        </a:p>
      </dgm:t>
    </dgm:pt>
    <dgm:pt modelId="{7E50C388-457B-44EF-AD9B-D9A8D140A057}">
      <dgm:prSet phldrT="[Текст]" custT="1"/>
      <dgm:spPr/>
      <dgm:t>
        <a:bodyPr/>
        <a:lstStyle/>
        <a:p>
          <a:r>
            <a:rPr lang="ru-RU" sz="3200" b="1" i="0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Цислейтанію</a:t>
          </a:r>
          <a:r>
            <a:rPr lang="ru-RU" sz="3200" b="0" i="0" dirty="0" smtClean="0"/>
            <a:t>, </a:t>
          </a:r>
          <a:r>
            <a:rPr lang="ru-RU" sz="3200" b="0" i="0" dirty="0" err="1" smtClean="0"/>
            <a:t>що</a:t>
          </a:r>
          <a:r>
            <a:rPr lang="ru-RU" sz="3200" b="0" i="0" dirty="0" smtClean="0"/>
            <a:t> </a:t>
          </a:r>
          <a:r>
            <a:rPr lang="ru-RU" sz="3200" b="0" i="0" dirty="0" err="1" smtClean="0"/>
            <a:t>об’єднувала</a:t>
          </a:r>
          <a:r>
            <a:rPr lang="ru-RU" sz="3200" b="0" i="0" dirty="0" smtClean="0"/>
            <a:t> </a:t>
          </a:r>
          <a:r>
            <a:rPr lang="ru-RU" sz="3200" b="0" i="0" dirty="0" err="1" smtClean="0"/>
            <a:t>Австрію</a:t>
          </a:r>
          <a:r>
            <a:rPr lang="ru-RU" sz="3200" b="0" i="0" dirty="0" smtClean="0"/>
            <a:t>, </a:t>
          </a:r>
          <a:r>
            <a:rPr lang="ru-RU" sz="3200" b="0" i="0" dirty="0" err="1" smtClean="0"/>
            <a:t>Чехію</a:t>
          </a:r>
          <a:r>
            <a:rPr lang="ru-RU" sz="3200" b="0" i="0" dirty="0" smtClean="0"/>
            <a:t>, </a:t>
          </a:r>
          <a:r>
            <a:rPr lang="ru-RU" sz="3200" b="0" i="0" dirty="0" err="1" smtClean="0"/>
            <a:t>Моравію</a:t>
          </a:r>
          <a:r>
            <a:rPr lang="ru-RU" sz="3200" b="0" i="0" dirty="0" smtClean="0"/>
            <a:t>, </a:t>
          </a:r>
          <a:r>
            <a:rPr lang="ru-RU" sz="3200" b="0" i="0" dirty="0" err="1" smtClean="0"/>
            <a:t>Сілезію</a:t>
          </a:r>
          <a:r>
            <a:rPr lang="ru-RU" sz="3200" b="0" i="0" dirty="0" smtClean="0"/>
            <a:t>, </a:t>
          </a:r>
          <a:r>
            <a:rPr lang="ru-RU" sz="3200" b="0" i="0" dirty="0" err="1" smtClean="0"/>
            <a:t>Трієст</a:t>
          </a:r>
          <a:r>
            <a:rPr lang="ru-RU" sz="3200" b="0" i="0" dirty="0" smtClean="0"/>
            <a:t>, </a:t>
          </a:r>
          <a:r>
            <a:rPr lang="ru-RU" sz="3200" b="0" i="0" dirty="0" err="1" smtClean="0"/>
            <a:t>Далмацію</a:t>
          </a:r>
          <a:r>
            <a:rPr lang="ru-RU" sz="3200" b="0" i="0" dirty="0" smtClean="0"/>
            <a:t>, </a:t>
          </a:r>
          <a:r>
            <a:rPr lang="ru-RU" sz="3200" b="0" i="0" dirty="0" err="1" smtClean="0"/>
            <a:t>Буковину</a:t>
          </a:r>
          <a:r>
            <a:rPr lang="ru-RU" sz="3200" b="0" i="0" dirty="0" smtClean="0"/>
            <a:t>, </a:t>
          </a:r>
          <a:r>
            <a:rPr lang="ru-RU" sz="3200" b="0" i="0" dirty="0" err="1" smtClean="0"/>
            <a:t>Галичину</a:t>
          </a:r>
          <a:r>
            <a:rPr lang="ru-RU" sz="3200" b="0" i="0" dirty="0" smtClean="0"/>
            <a:t>, </a:t>
          </a:r>
          <a:r>
            <a:rPr lang="ru-RU" sz="3200" b="0" i="0" dirty="0" err="1" smtClean="0"/>
            <a:t>Крайну</a:t>
          </a:r>
          <a:endParaRPr lang="ru-RU" sz="3200" dirty="0"/>
        </a:p>
      </dgm:t>
    </dgm:pt>
    <dgm:pt modelId="{B3991C3C-E18C-4505-AB19-F6C7485E2B44}" type="parTrans" cxnId="{BC8B0718-A704-479E-91CC-D60356ACF469}">
      <dgm:prSet/>
      <dgm:spPr/>
      <dgm:t>
        <a:bodyPr/>
        <a:lstStyle/>
        <a:p>
          <a:endParaRPr lang="ru-RU"/>
        </a:p>
      </dgm:t>
    </dgm:pt>
    <dgm:pt modelId="{84DDC5E6-4AA0-4406-8011-E2BEE095F594}" type="sibTrans" cxnId="{BC8B0718-A704-479E-91CC-D60356ACF469}">
      <dgm:prSet/>
      <dgm:spPr/>
      <dgm:t>
        <a:bodyPr/>
        <a:lstStyle/>
        <a:p>
          <a:endParaRPr lang="ru-RU" dirty="0"/>
        </a:p>
      </dgm:t>
    </dgm:pt>
    <dgm:pt modelId="{77F2985E-EDC5-4129-A38D-73220572DFEA}">
      <dgm:prSet phldrT="[Текст]" custT="1"/>
      <dgm:spPr/>
      <dgm:t>
        <a:bodyPr/>
        <a:lstStyle/>
        <a:p>
          <a:r>
            <a:rPr lang="ru-RU" sz="3200" b="1" i="0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Транслейтанію</a:t>
          </a:r>
          <a:r>
            <a:rPr lang="ru-RU" sz="3200" b="0" i="0" dirty="0" smtClean="0"/>
            <a:t>, </a:t>
          </a:r>
          <a:r>
            <a:rPr lang="ru-RU" sz="3200" b="0" i="0" dirty="0" err="1" smtClean="0"/>
            <a:t>що</a:t>
          </a:r>
          <a:r>
            <a:rPr lang="ru-RU" sz="3200" b="0" i="0" dirty="0" smtClean="0"/>
            <a:t> </a:t>
          </a:r>
          <a:r>
            <a:rPr lang="ru-RU" sz="3200" b="0" i="0" dirty="0" err="1" smtClean="0"/>
            <a:t>складалася</a:t>
          </a:r>
          <a:r>
            <a:rPr lang="ru-RU" sz="3200" b="0" i="0" dirty="0" smtClean="0"/>
            <a:t> з </a:t>
          </a:r>
          <a:r>
            <a:rPr lang="ru-RU" sz="3200" b="0" i="0" dirty="0" err="1" smtClean="0"/>
            <a:t>Угорщини</a:t>
          </a:r>
          <a:r>
            <a:rPr lang="ru-RU" sz="3200" b="0" i="0" dirty="0" smtClean="0"/>
            <a:t>, </a:t>
          </a:r>
          <a:r>
            <a:rPr lang="ru-RU" sz="3200" b="0" i="0" dirty="0" err="1" smtClean="0"/>
            <a:t>Трансільванії</a:t>
          </a:r>
          <a:r>
            <a:rPr lang="ru-RU" sz="3200" b="0" i="0" dirty="0" smtClean="0"/>
            <a:t>, </a:t>
          </a:r>
          <a:r>
            <a:rPr lang="ru-RU" sz="3200" b="0" i="0" dirty="0" err="1" smtClean="0"/>
            <a:t>Хорватії</a:t>
          </a:r>
          <a:r>
            <a:rPr lang="ru-RU" sz="3200" b="0" i="0" dirty="0" smtClean="0"/>
            <a:t>, </a:t>
          </a:r>
          <a:r>
            <a:rPr lang="ru-RU" sz="3200" b="0" i="0" dirty="0" err="1" smtClean="0"/>
            <a:t>Славонії</a:t>
          </a:r>
          <a:endParaRPr lang="ru-RU" sz="3200" dirty="0"/>
        </a:p>
      </dgm:t>
    </dgm:pt>
    <dgm:pt modelId="{B13F79F4-2F52-4802-B2B7-E8F64FCAE012}" type="parTrans" cxnId="{92EBB4C7-6D67-4B9C-A492-4950BA5E8C7F}">
      <dgm:prSet/>
      <dgm:spPr/>
      <dgm:t>
        <a:bodyPr/>
        <a:lstStyle/>
        <a:p>
          <a:endParaRPr lang="ru-RU"/>
        </a:p>
      </dgm:t>
    </dgm:pt>
    <dgm:pt modelId="{359B5F26-B7FB-4C93-A105-528973EDA2B4}" type="sibTrans" cxnId="{92EBB4C7-6D67-4B9C-A492-4950BA5E8C7F}">
      <dgm:prSet/>
      <dgm:spPr/>
      <dgm:t>
        <a:bodyPr/>
        <a:lstStyle/>
        <a:p>
          <a:endParaRPr lang="ru-RU"/>
        </a:p>
      </dgm:t>
    </dgm:pt>
    <dgm:pt modelId="{82309094-64B7-43CA-A84B-0FBE6D49552F}" type="pres">
      <dgm:prSet presAssocID="{F38AAA9D-3C28-45E5-947B-4687FF29F6C7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07D256C2-1318-4530-912F-11BCE4029687}" type="pres">
      <dgm:prSet presAssocID="{89B12C14-EFDC-409A-8EC9-F5A50AB25390}" presName="node" presStyleLbl="node1" presStyleIdx="0" presStyleCnt="3" custScaleY="135802" custRadScaleRad="879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E0D51AE-1222-483E-9644-CAB0D243759E}" type="pres">
      <dgm:prSet presAssocID="{1620B68D-8BA7-4605-8F45-FDAF8E832DE4}" presName="sibTrans" presStyleLbl="sibTrans2D1" presStyleIdx="0" presStyleCnt="3" custScaleX="146774" custLinFactNeighborX="66890" custLinFactNeighborY="-33275"/>
      <dgm:spPr/>
      <dgm:t>
        <a:bodyPr/>
        <a:lstStyle/>
        <a:p>
          <a:endParaRPr lang="ru-RU"/>
        </a:p>
      </dgm:t>
    </dgm:pt>
    <dgm:pt modelId="{65042772-E4E1-489C-806F-9D856BF4D923}" type="pres">
      <dgm:prSet presAssocID="{1620B68D-8BA7-4605-8F45-FDAF8E832DE4}" presName="connectorText" presStyleLbl="sibTrans2D1" presStyleIdx="0" presStyleCnt="3"/>
      <dgm:spPr/>
      <dgm:t>
        <a:bodyPr/>
        <a:lstStyle/>
        <a:p>
          <a:endParaRPr lang="ru-RU"/>
        </a:p>
      </dgm:t>
    </dgm:pt>
    <dgm:pt modelId="{55BD0E7C-EDBA-4ED5-B5EB-7B5B3F7BAF7C}" type="pres">
      <dgm:prSet presAssocID="{7E50C388-457B-44EF-AD9B-D9A8D140A057}" presName="node" presStyleLbl="node1" presStyleIdx="1" presStyleCnt="3" custScaleX="158095" custScaleY="175025" custRadScaleRad="120016" custRadScaleInc="-704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207F17E-CE5A-4974-BD54-A6D15F43CA10}" type="pres">
      <dgm:prSet presAssocID="{84DDC5E6-4AA0-4406-8011-E2BEE095F594}" presName="sibTrans" presStyleLbl="sibTrans2D1" presStyleIdx="1" presStyleCnt="3" custScaleX="100419"/>
      <dgm:spPr/>
      <dgm:t>
        <a:bodyPr/>
        <a:lstStyle/>
        <a:p>
          <a:endParaRPr lang="ru-RU"/>
        </a:p>
      </dgm:t>
    </dgm:pt>
    <dgm:pt modelId="{DD9D3314-116E-48E5-90FE-14434DD48651}" type="pres">
      <dgm:prSet presAssocID="{84DDC5E6-4AA0-4406-8011-E2BEE095F594}" presName="connectorText" presStyleLbl="sibTrans2D1" presStyleIdx="1" presStyleCnt="3"/>
      <dgm:spPr/>
      <dgm:t>
        <a:bodyPr/>
        <a:lstStyle/>
        <a:p>
          <a:endParaRPr lang="ru-RU"/>
        </a:p>
      </dgm:t>
    </dgm:pt>
    <dgm:pt modelId="{15D31799-DE7F-4344-8FE1-A4BB72D93D57}" type="pres">
      <dgm:prSet presAssocID="{77F2985E-EDC5-4129-A38D-73220572DFEA}" presName="node" presStyleLbl="node1" presStyleIdx="2" presStyleCnt="3" custScaleX="159618" custScaleY="172758" custRadScaleRad="132196" custRadScaleInc="1476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FA2D031-597C-4F8D-8D33-08216F07B3EB}" type="pres">
      <dgm:prSet presAssocID="{359B5F26-B7FB-4C93-A105-528973EDA2B4}" presName="sibTrans" presStyleLbl="sibTrans2D1" presStyleIdx="2" presStyleCnt="3" custScaleX="152765" custLinFactNeighborX="-60320" custLinFactNeighborY="-28415"/>
      <dgm:spPr/>
      <dgm:t>
        <a:bodyPr/>
        <a:lstStyle/>
        <a:p>
          <a:endParaRPr lang="ru-RU"/>
        </a:p>
      </dgm:t>
    </dgm:pt>
    <dgm:pt modelId="{13967DCC-7560-4341-AE83-5BDF81A56ADC}" type="pres">
      <dgm:prSet presAssocID="{359B5F26-B7FB-4C93-A105-528973EDA2B4}" presName="connectorText" presStyleLbl="sibTrans2D1" presStyleIdx="2" presStyleCnt="3"/>
      <dgm:spPr/>
      <dgm:t>
        <a:bodyPr/>
        <a:lstStyle/>
        <a:p>
          <a:endParaRPr lang="ru-RU"/>
        </a:p>
      </dgm:t>
    </dgm:pt>
  </dgm:ptLst>
  <dgm:cxnLst>
    <dgm:cxn modelId="{9C83F8E8-3BCC-4C56-A874-065FBDBCDF1E}" type="presOf" srcId="{89B12C14-EFDC-409A-8EC9-F5A50AB25390}" destId="{07D256C2-1318-4530-912F-11BCE4029687}" srcOrd="0" destOrd="0" presId="urn:microsoft.com/office/officeart/2005/8/layout/cycle7"/>
    <dgm:cxn modelId="{2C9D17CB-7D9D-410D-BA6D-B2F4ED3C4549}" type="presOf" srcId="{84DDC5E6-4AA0-4406-8011-E2BEE095F594}" destId="{1207F17E-CE5A-4974-BD54-A6D15F43CA10}" srcOrd="0" destOrd="0" presId="urn:microsoft.com/office/officeart/2005/8/layout/cycle7"/>
    <dgm:cxn modelId="{DD927A63-EBC9-4DFD-A302-02DFA28EBEBA}" type="presOf" srcId="{77F2985E-EDC5-4129-A38D-73220572DFEA}" destId="{15D31799-DE7F-4344-8FE1-A4BB72D93D57}" srcOrd="0" destOrd="0" presId="urn:microsoft.com/office/officeart/2005/8/layout/cycle7"/>
    <dgm:cxn modelId="{E454D6C9-14E2-4386-9AC9-2662CF996445}" type="presOf" srcId="{7E50C388-457B-44EF-AD9B-D9A8D140A057}" destId="{55BD0E7C-EDBA-4ED5-B5EB-7B5B3F7BAF7C}" srcOrd="0" destOrd="0" presId="urn:microsoft.com/office/officeart/2005/8/layout/cycle7"/>
    <dgm:cxn modelId="{BC8B0718-A704-479E-91CC-D60356ACF469}" srcId="{F38AAA9D-3C28-45E5-947B-4687FF29F6C7}" destId="{7E50C388-457B-44EF-AD9B-D9A8D140A057}" srcOrd="1" destOrd="0" parTransId="{B3991C3C-E18C-4505-AB19-F6C7485E2B44}" sibTransId="{84DDC5E6-4AA0-4406-8011-E2BEE095F594}"/>
    <dgm:cxn modelId="{50865E2B-6B86-4B2C-91B4-24D25CF1F126}" srcId="{F38AAA9D-3C28-45E5-947B-4687FF29F6C7}" destId="{89B12C14-EFDC-409A-8EC9-F5A50AB25390}" srcOrd="0" destOrd="0" parTransId="{3BFCEA8E-2F67-4861-B787-8670526CA7CA}" sibTransId="{1620B68D-8BA7-4605-8F45-FDAF8E832DE4}"/>
    <dgm:cxn modelId="{777643F2-6C1A-47EB-8E42-CEDC65B712FC}" type="presOf" srcId="{359B5F26-B7FB-4C93-A105-528973EDA2B4}" destId="{4FA2D031-597C-4F8D-8D33-08216F07B3EB}" srcOrd="0" destOrd="0" presId="urn:microsoft.com/office/officeart/2005/8/layout/cycle7"/>
    <dgm:cxn modelId="{17D8E7B9-7A06-45E0-8AA1-9D9715A43FD4}" type="presOf" srcId="{359B5F26-B7FB-4C93-A105-528973EDA2B4}" destId="{13967DCC-7560-4341-AE83-5BDF81A56ADC}" srcOrd="1" destOrd="0" presId="urn:microsoft.com/office/officeart/2005/8/layout/cycle7"/>
    <dgm:cxn modelId="{931FBAED-4B95-46F7-B1FB-7F9C62D67194}" type="presOf" srcId="{1620B68D-8BA7-4605-8F45-FDAF8E832DE4}" destId="{CE0D51AE-1222-483E-9644-CAB0D243759E}" srcOrd="0" destOrd="0" presId="urn:microsoft.com/office/officeart/2005/8/layout/cycle7"/>
    <dgm:cxn modelId="{465D5C8B-37D1-4EA9-924D-C0AE5AF5D141}" type="presOf" srcId="{F38AAA9D-3C28-45E5-947B-4687FF29F6C7}" destId="{82309094-64B7-43CA-A84B-0FBE6D49552F}" srcOrd="0" destOrd="0" presId="urn:microsoft.com/office/officeart/2005/8/layout/cycle7"/>
    <dgm:cxn modelId="{A01254C7-616B-4332-BCCB-A414078B3937}" type="presOf" srcId="{84DDC5E6-4AA0-4406-8011-E2BEE095F594}" destId="{DD9D3314-116E-48E5-90FE-14434DD48651}" srcOrd="1" destOrd="0" presId="urn:microsoft.com/office/officeart/2005/8/layout/cycle7"/>
    <dgm:cxn modelId="{B32885C8-827F-45F7-BAF5-CC6C0DB56E1E}" type="presOf" srcId="{1620B68D-8BA7-4605-8F45-FDAF8E832DE4}" destId="{65042772-E4E1-489C-806F-9D856BF4D923}" srcOrd="1" destOrd="0" presId="urn:microsoft.com/office/officeart/2005/8/layout/cycle7"/>
    <dgm:cxn modelId="{92EBB4C7-6D67-4B9C-A492-4950BA5E8C7F}" srcId="{F38AAA9D-3C28-45E5-947B-4687FF29F6C7}" destId="{77F2985E-EDC5-4129-A38D-73220572DFEA}" srcOrd="2" destOrd="0" parTransId="{B13F79F4-2F52-4802-B2B7-E8F64FCAE012}" sibTransId="{359B5F26-B7FB-4C93-A105-528973EDA2B4}"/>
    <dgm:cxn modelId="{167785F3-2F68-4C97-8975-623061E9F205}" type="presParOf" srcId="{82309094-64B7-43CA-A84B-0FBE6D49552F}" destId="{07D256C2-1318-4530-912F-11BCE4029687}" srcOrd="0" destOrd="0" presId="urn:microsoft.com/office/officeart/2005/8/layout/cycle7"/>
    <dgm:cxn modelId="{9263D054-2D1F-4AE3-88F0-6B9B14E13060}" type="presParOf" srcId="{82309094-64B7-43CA-A84B-0FBE6D49552F}" destId="{CE0D51AE-1222-483E-9644-CAB0D243759E}" srcOrd="1" destOrd="0" presId="urn:microsoft.com/office/officeart/2005/8/layout/cycle7"/>
    <dgm:cxn modelId="{FE8B2180-DB54-4023-A2DF-71D951D3C5D4}" type="presParOf" srcId="{CE0D51AE-1222-483E-9644-CAB0D243759E}" destId="{65042772-E4E1-489C-806F-9D856BF4D923}" srcOrd="0" destOrd="0" presId="urn:microsoft.com/office/officeart/2005/8/layout/cycle7"/>
    <dgm:cxn modelId="{22D28C19-DF41-4003-BDC9-E5765B57BD48}" type="presParOf" srcId="{82309094-64B7-43CA-A84B-0FBE6D49552F}" destId="{55BD0E7C-EDBA-4ED5-B5EB-7B5B3F7BAF7C}" srcOrd="2" destOrd="0" presId="urn:microsoft.com/office/officeart/2005/8/layout/cycle7"/>
    <dgm:cxn modelId="{37043D09-E403-460D-89F0-73C1FA53C932}" type="presParOf" srcId="{82309094-64B7-43CA-A84B-0FBE6D49552F}" destId="{1207F17E-CE5A-4974-BD54-A6D15F43CA10}" srcOrd="3" destOrd="0" presId="urn:microsoft.com/office/officeart/2005/8/layout/cycle7"/>
    <dgm:cxn modelId="{5E867BE6-19B5-4276-BDD2-08ADE11CE028}" type="presParOf" srcId="{1207F17E-CE5A-4974-BD54-A6D15F43CA10}" destId="{DD9D3314-116E-48E5-90FE-14434DD48651}" srcOrd="0" destOrd="0" presId="urn:microsoft.com/office/officeart/2005/8/layout/cycle7"/>
    <dgm:cxn modelId="{8C21E997-73C9-43A6-B64F-B77A02D6690B}" type="presParOf" srcId="{82309094-64B7-43CA-A84B-0FBE6D49552F}" destId="{15D31799-DE7F-4344-8FE1-A4BB72D93D57}" srcOrd="4" destOrd="0" presId="urn:microsoft.com/office/officeart/2005/8/layout/cycle7"/>
    <dgm:cxn modelId="{9EA75CD5-DBD5-45D5-AF5C-B4CB310EAF7B}" type="presParOf" srcId="{82309094-64B7-43CA-A84B-0FBE6D49552F}" destId="{4FA2D031-597C-4F8D-8D33-08216F07B3EB}" srcOrd="5" destOrd="0" presId="urn:microsoft.com/office/officeart/2005/8/layout/cycle7"/>
    <dgm:cxn modelId="{6B6D9A2A-E9A1-4AC6-BC53-F9C8F894CBEB}" type="presParOf" srcId="{4FA2D031-597C-4F8D-8D33-08216F07B3EB}" destId="{13967DCC-7560-4341-AE83-5BDF81A56ADC}" srcOrd="0" destOrd="0" presId="urn:microsoft.com/office/officeart/2005/8/layout/cycle7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F29AD32-F1FD-4C3E-A518-C75C99026BBD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2436240B-D103-45C0-B66A-9B04332080EF}">
      <dgm:prSet phldrT="[Текст]"/>
      <dgm:spPr/>
      <dgm:t>
        <a:bodyPr/>
        <a:lstStyle/>
        <a:p>
          <a:r>
            <a:rPr lang="uk-UA" dirty="0" smtClean="0"/>
            <a:t>Імператор </a:t>
          </a:r>
        </a:p>
        <a:p>
          <a:r>
            <a:rPr lang="uk-UA" dirty="0" smtClean="0"/>
            <a:t>(з Габсбургів )</a:t>
          </a:r>
          <a:endParaRPr lang="ru-RU" dirty="0"/>
        </a:p>
      </dgm:t>
    </dgm:pt>
    <dgm:pt modelId="{56C40FE0-B998-4E92-A503-4969E03C8CB7}" type="parTrans" cxnId="{C01E6655-BFF2-4FDC-BD3E-A9AD166CFFF1}">
      <dgm:prSet/>
      <dgm:spPr/>
      <dgm:t>
        <a:bodyPr/>
        <a:lstStyle/>
        <a:p>
          <a:endParaRPr lang="ru-RU"/>
        </a:p>
      </dgm:t>
    </dgm:pt>
    <dgm:pt modelId="{B0054707-7F31-4BFF-98CC-5E46DAB4DE54}" type="sibTrans" cxnId="{C01E6655-BFF2-4FDC-BD3E-A9AD166CFFF1}">
      <dgm:prSet/>
      <dgm:spPr/>
      <dgm:t>
        <a:bodyPr/>
        <a:lstStyle/>
        <a:p>
          <a:endParaRPr lang="ru-RU"/>
        </a:p>
      </dgm:t>
    </dgm:pt>
    <dgm:pt modelId="{F617181B-19D1-424A-9A46-98C9B9A3CE96}">
      <dgm:prSet phldrT="[Текст]"/>
      <dgm:spPr/>
      <dgm:t>
        <a:bodyPr/>
        <a:lstStyle/>
        <a:p>
          <a:r>
            <a:rPr lang="uk-UA" dirty="0" smtClean="0"/>
            <a:t>Парламент Австрії</a:t>
          </a:r>
          <a:endParaRPr lang="ru-RU" dirty="0"/>
        </a:p>
      </dgm:t>
    </dgm:pt>
    <dgm:pt modelId="{3E6632B9-EFB9-4836-BBD6-CC2A1F3EF361}" type="parTrans" cxnId="{5F446DC3-31CD-49B6-BE2E-88CCF0E5B46C}">
      <dgm:prSet/>
      <dgm:spPr/>
      <dgm:t>
        <a:bodyPr/>
        <a:lstStyle/>
        <a:p>
          <a:endParaRPr lang="ru-RU"/>
        </a:p>
      </dgm:t>
    </dgm:pt>
    <dgm:pt modelId="{48A63BCE-DD60-4E15-92CB-DE29BE01CC2B}" type="sibTrans" cxnId="{5F446DC3-31CD-49B6-BE2E-88CCF0E5B46C}">
      <dgm:prSet/>
      <dgm:spPr/>
      <dgm:t>
        <a:bodyPr/>
        <a:lstStyle/>
        <a:p>
          <a:endParaRPr lang="ru-RU"/>
        </a:p>
      </dgm:t>
    </dgm:pt>
    <dgm:pt modelId="{B53C972D-AED8-4225-BDC6-E607483C1352}">
      <dgm:prSet phldrT="[Текст]"/>
      <dgm:spPr/>
      <dgm:t>
        <a:bodyPr/>
        <a:lstStyle/>
        <a:p>
          <a:r>
            <a:rPr lang="uk-UA" dirty="0" err="1" smtClean="0"/>
            <a:t>Рейстаг</a:t>
          </a:r>
          <a:endParaRPr lang="ru-RU" dirty="0"/>
        </a:p>
      </dgm:t>
    </dgm:pt>
    <dgm:pt modelId="{9750F382-C940-4CC9-A339-499AD30D7617}" type="parTrans" cxnId="{73E297E4-EECE-4685-A5B1-CF2F1E1D1FEB}">
      <dgm:prSet/>
      <dgm:spPr/>
      <dgm:t>
        <a:bodyPr/>
        <a:lstStyle/>
        <a:p>
          <a:endParaRPr lang="ru-RU"/>
        </a:p>
      </dgm:t>
    </dgm:pt>
    <dgm:pt modelId="{CEBFB26D-848F-4C0B-A7A5-9D064F9C923D}" type="sibTrans" cxnId="{73E297E4-EECE-4685-A5B1-CF2F1E1D1FEB}">
      <dgm:prSet/>
      <dgm:spPr/>
      <dgm:t>
        <a:bodyPr/>
        <a:lstStyle/>
        <a:p>
          <a:endParaRPr lang="ru-RU"/>
        </a:p>
      </dgm:t>
    </dgm:pt>
    <dgm:pt modelId="{45E73F55-E53D-44F6-A7B7-1B3716289DF2}">
      <dgm:prSet phldrT="[Текст]"/>
      <dgm:spPr/>
      <dgm:t>
        <a:bodyPr/>
        <a:lstStyle/>
        <a:p>
          <a:r>
            <a:rPr lang="uk-UA" dirty="0" smtClean="0"/>
            <a:t>Парламент Угорщини</a:t>
          </a:r>
          <a:endParaRPr lang="ru-RU" dirty="0"/>
        </a:p>
      </dgm:t>
    </dgm:pt>
    <dgm:pt modelId="{D2667498-E8FB-47F6-859F-A820E5CEFF66}" type="parTrans" cxnId="{E607CA18-04F3-496F-952C-14341C440838}">
      <dgm:prSet/>
      <dgm:spPr/>
      <dgm:t>
        <a:bodyPr/>
        <a:lstStyle/>
        <a:p>
          <a:endParaRPr lang="ru-RU"/>
        </a:p>
      </dgm:t>
    </dgm:pt>
    <dgm:pt modelId="{939EFDFA-A843-482C-A326-B2E3C8527E66}" type="sibTrans" cxnId="{E607CA18-04F3-496F-952C-14341C440838}">
      <dgm:prSet/>
      <dgm:spPr/>
      <dgm:t>
        <a:bodyPr/>
        <a:lstStyle/>
        <a:p>
          <a:endParaRPr lang="ru-RU"/>
        </a:p>
      </dgm:t>
    </dgm:pt>
    <dgm:pt modelId="{E7C8295D-DE32-44F4-BF54-CD581DA4DDF0}">
      <dgm:prSet phldrT="[Текст]"/>
      <dgm:spPr/>
      <dgm:t>
        <a:bodyPr/>
        <a:lstStyle/>
        <a:p>
          <a:r>
            <a:rPr lang="uk-UA" dirty="0" smtClean="0"/>
            <a:t>Сейм</a:t>
          </a:r>
          <a:endParaRPr lang="ru-RU" dirty="0"/>
        </a:p>
      </dgm:t>
    </dgm:pt>
    <dgm:pt modelId="{ABBEB1F6-031A-4250-930A-3E68734503C6}" type="parTrans" cxnId="{B4BF886B-96C2-4D5E-B6D0-DA5961016643}">
      <dgm:prSet/>
      <dgm:spPr/>
      <dgm:t>
        <a:bodyPr/>
        <a:lstStyle/>
        <a:p>
          <a:endParaRPr lang="ru-RU"/>
        </a:p>
      </dgm:t>
    </dgm:pt>
    <dgm:pt modelId="{33827D85-2ED2-4385-8BFA-077AE1916A17}" type="sibTrans" cxnId="{B4BF886B-96C2-4D5E-B6D0-DA5961016643}">
      <dgm:prSet/>
      <dgm:spPr/>
      <dgm:t>
        <a:bodyPr/>
        <a:lstStyle/>
        <a:p>
          <a:endParaRPr lang="ru-RU"/>
        </a:p>
      </dgm:t>
    </dgm:pt>
    <dgm:pt modelId="{25691182-3281-45BD-9540-17D13350FAFE}" type="pres">
      <dgm:prSet presAssocID="{4F29AD32-F1FD-4C3E-A518-C75C99026BBD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4AE5AE13-D297-4DA6-870F-9A892E0E0E17}" type="pres">
      <dgm:prSet presAssocID="{2436240B-D103-45C0-B66A-9B04332080EF}" presName="hierRoot1" presStyleCnt="0">
        <dgm:presLayoutVars>
          <dgm:hierBranch val="init"/>
        </dgm:presLayoutVars>
      </dgm:prSet>
      <dgm:spPr/>
    </dgm:pt>
    <dgm:pt modelId="{C668D024-5AEC-4F61-B27A-4E5FBD5A009D}" type="pres">
      <dgm:prSet presAssocID="{2436240B-D103-45C0-B66A-9B04332080EF}" presName="rootComposite1" presStyleCnt="0"/>
      <dgm:spPr/>
    </dgm:pt>
    <dgm:pt modelId="{F54596E5-B229-46B6-8079-61453A05A739}" type="pres">
      <dgm:prSet presAssocID="{2436240B-D103-45C0-B66A-9B04332080EF}" presName="rootText1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1A3999E-8B46-45C4-9EE7-D1C22DC06B11}" type="pres">
      <dgm:prSet presAssocID="{2436240B-D103-45C0-B66A-9B04332080EF}" presName="rootConnector1" presStyleLbl="node1" presStyleIdx="0" presStyleCnt="0"/>
      <dgm:spPr/>
      <dgm:t>
        <a:bodyPr/>
        <a:lstStyle/>
        <a:p>
          <a:endParaRPr lang="ru-RU"/>
        </a:p>
      </dgm:t>
    </dgm:pt>
    <dgm:pt modelId="{062EF136-9579-424F-A830-6B13108C0A5F}" type="pres">
      <dgm:prSet presAssocID="{2436240B-D103-45C0-B66A-9B04332080EF}" presName="hierChild2" presStyleCnt="0"/>
      <dgm:spPr/>
    </dgm:pt>
    <dgm:pt modelId="{30BC7F44-8F63-4177-A7DA-52B3D074DC9E}" type="pres">
      <dgm:prSet presAssocID="{3E6632B9-EFB9-4836-BBD6-CC2A1F3EF361}" presName="Name37" presStyleLbl="parChTrans1D2" presStyleIdx="0" presStyleCnt="2"/>
      <dgm:spPr/>
      <dgm:t>
        <a:bodyPr/>
        <a:lstStyle/>
        <a:p>
          <a:endParaRPr lang="ru-RU"/>
        </a:p>
      </dgm:t>
    </dgm:pt>
    <dgm:pt modelId="{D6F7A855-2054-46DD-9642-FA72B213A546}" type="pres">
      <dgm:prSet presAssocID="{F617181B-19D1-424A-9A46-98C9B9A3CE96}" presName="hierRoot2" presStyleCnt="0">
        <dgm:presLayoutVars>
          <dgm:hierBranch val="init"/>
        </dgm:presLayoutVars>
      </dgm:prSet>
      <dgm:spPr/>
    </dgm:pt>
    <dgm:pt modelId="{7BCA6195-B519-4260-A399-961121F51FB3}" type="pres">
      <dgm:prSet presAssocID="{F617181B-19D1-424A-9A46-98C9B9A3CE96}" presName="rootComposite" presStyleCnt="0"/>
      <dgm:spPr/>
    </dgm:pt>
    <dgm:pt modelId="{40D084F2-9F8C-4103-A8CE-B84284055244}" type="pres">
      <dgm:prSet presAssocID="{F617181B-19D1-424A-9A46-98C9B9A3CE96}" presName="rootText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2C603B9-EC9A-4FED-841E-C1336EF9059F}" type="pres">
      <dgm:prSet presAssocID="{F617181B-19D1-424A-9A46-98C9B9A3CE96}" presName="rootConnector" presStyleLbl="node2" presStyleIdx="0" presStyleCnt="2"/>
      <dgm:spPr/>
      <dgm:t>
        <a:bodyPr/>
        <a:lstStyle/>
        <a:p>
          <a:endParaRPr lang="ru-RU"/>
        </a:p>
      </dgm:t>
    </dgm:pt>
    <dgm:pt modelId="{BF51D479-F8D0-4B78-A460-CC7FFFD147AC}" type="pres">
      <dgm:prSet presAssocID="{F617181B-19D1-424A-9A46-98C9B9A3CE96}" presName="hierChild4" presStyleCnt="0"/>
      <dgm:spPr/>
    </dgm:pt>
    <dgm:pt modelId="{352EC0C5-ADD2-4C5D-9BA6-419B3AD322BA}" type="pres">
      <dgm:prSet presAssocID="{9750F382-C940-4CC9-A339-499AD30D7617}" presName="Name37" presStyleLbl="parChTrans1D3" presStyleIdx="0" presStyleCnt="2"/>
      <dgm:spPr/>
      <dgm:t>
        <a:bodyPr/>
        <a:lstStyle/>
        <a:p>
          <a:endParaRPr lang="ru-RU"/>
        </a:p>
      </dgm:t>
    </dgm:pt>
    <dgm:pt modelId="{EEF63D8F-0546-4E70-817B-DD80C28F39AC}" type="pres">
      <dgm:prSet presAssocID="{B53C972D-AED8-4225-BDC6-E607483C1352}" presName="hierRoot2" presStyleCnt="0">
        <dgm:presLayoutVars>
          <dgm:hierBranch val="init"/>
        </dgm:presLayoutVars>
      </dgm:prSet>
      <dgm:spPr/>
    </dgm:pt>
    <dgm:pt modelId="{6E2E0790-284F-4936-87ED-29857841686C}" type="pres">
      <dgm:prSet presAssocID="{B53C972D-AED8-4225-BDC6-E607483C1352}" presName="rootComposite" presStyleCnt="0"/>
      <dgm:spPr/>
    </dgm:pt>
    <dgm:pt modelId="{42BC0D83-3551-49F6-846F-5590BD3D386B}" type="pres">
      <dgm:prSet presAssocID="{B53C972D-AED8-4225-BDC6-E607483C1352}" presName="rootText" presStyleLbl="node3" presStyleIdx="0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6A36789-3FCF-4C8A-85AE-B8A0EAD556E4}" type="pres">
      <dgm:prSet presAssocID="{B53C972D-AED8-4225-BDC6-E607483C1352}" presName="rootConnector" presStyleLbl="node3" presStyleIdx="0" presStyleCnt="2"/>
      <dgm:spPr/>
      <dgm:t>
        <a:bodyPr/>
        <a:lstStyle/>
        <a:p>
          <a:endParaRPr lang="ru-RU"/>
        </a:p>
      </dgm:t>
    </dgm:pt>
    <dgm:pt modelId="{EFD140D9-0EFC-48A1-AB11-105C9FCFE94B}" type="pres">
      <dgm:prSet presAssocID="{B53C972D-AED8-4225-BDC6-E607483C1352}" presName="hierChild4" presStyleCnt="0"/>
      <dgm:spPr/>
    </dgm:pt>
    <dgm:pt modelId="{C05C54F0-355A-43B3-A795-B571CD082F87}" type="pres">
      <dgm:prSet presAssocID="{B53C972D-AED8-4225-BDC6-E607483C1352}" presName="hierChild5" presStyleCnt="0"/>
      <dgm:spPr/>
    </dgm:pt>
    <dgm:pt modelId="{9ECF1B45-5730-478B-8480-44A6C7F39805}" type="pres">
      <dgm:prSet presAssocID="{F617181B-19D1-424A-9A46-98C9B9A3CE96}" presName="hierChild5" presStyleCnt="0"/>
      <dgm:spPr/>
    </dgm:pt>
    <dgm:pt modelId="{CFBC0BD2-4673-4DB0-8131-DD94674DBA8F}" type="pres">
      <dgm:prSet presAssocID="{D2667498-E8FB-47F6-859F-A820E5CEFF66}" presName="Name37" presStyleLbl="parChTrans1D2" presStyleIdx="1" presStyleCnt="2"/>
      <dgm:spPr/>
      <dgm:t>
        <a:bodyPr/>
        <a:lstStyle/>
        <a:p>
          <a:endParaRPr lang="ru-RU"/>
        </a:p>
      </dgm:t>
    </dgm:pt>
    <dgm:pt modelId="{C87AC906-F37E-403E-BB27-4418B6444601}" type="pres">
      <dgm:prSet presAssocID="{45E73F55-E53D-44F6-A7B7-1B3716289DF2}" presName="hierRoot2" presStyleCnt="0">
        <dgm:presLayoutVars>
          <dgm:hierBranch val="init"/>
        </dgm:presLayoutVars>
      </dgm:prSet>
      <dgm:spPr/>
    </dgm:pt>
    <dgm:pt modelId="{F7453CF3-004D-4BBD-9656-45113A60F67E}" type="pres">
      <dgm:prSet presAssocID="{45E73F55-E53D-44F6-A7B7-1B3716289DF2}" presName="rootComposite" presStyleCnt="0"/>
      <dgm:spPr/>
    </dgm:pt>
    <dgm:pt modelId="{BD17514B-293C-4B88-BE9F-87923D7F0371}" type="pres">
      <dgm:prSet presAssocID="{45E73F55-E53D-44F6-A7B7-1B3716289DF2}" presName="rootText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8192A25-1DD4-44BF-925F-9D75A61FFA03}" type="pres">
      <dgm:prSet presAssocID="{45E73F55-E53D-44F6-A7B7-1B3716289DF2}" presName="rootConnector" presStyleLbl="node2" presStyleIdx="1" presStyleCnt="2"/>
      <dgm:spPr/>
      <dgm:t>
        <a:bodyPr/>
        <a:lstStyle/>
        <a:p>
          <a:endParaRPr lang="ru-RU"/>
        </a:p>
      </dgm:t>
    </dgm:pt>
    <dgm:pt modelId="{4E3931A8-DC53-4029-A7DE-AE965D40CA4F}" type="pres">
      <dgm:prSet presAssocID="{45E73F55-E53D-44F6-A7B7-1B3716289DF2}" presName="hierChild4" presStyleCnt="0"/>
      <dgm:spPr/>
    </dgm:pt>
    <dgm:pt modelId="{6AEE5FFE-867C-4951-83A3-06CA7CA7F60F}" type="pres">
      <dgm:prSet presAssocID="{ABBEB1F6-031A-4250-930A-3E68734503C6}" presName="Name37" presStyleLbl="parChTrans1D3" presStyleIdx="1" presStyleCnt="2"/>
      <dgm:spPr/>
      <dgm:t>
        <a:bodyPr/>
        <a:lstStyle/>
        <a:p>
          <a:endParaRPr lang="ru-RU"/>
        </a:p>
      </dgm:t>
    </dgm:pt>
    <dgm:pt modelId="{2EB92CA3-00FC-4DBB-9641-AD258464ADC9}" type="pres">
      <dgm:prSet presAssocID="{E7C8295D-DE32-44F4-BF54-CD581DA4DDF0}" presName="hierRoot2" presStyleCnt="0">
        <dgm:presLayoutVars>
          <dgm:hierBranch val="init"/>
        </dgm:presLayoutVars>
      </dgm:prSet>
      <dgm:spPr/>
    </dgm:pt>
    <dgm:pt modelId="{1B4F062E-029C-4461-B051-D44CDF056CAA}" type="pres">
      <dgm:prSet presAssocID="{E7C8295D-DE32-44F4-BF54-CD581DA4DDF0}" presName="rootComposite" presStyleCnt="0"/>
      <dgm:spPr/>
    </dgm:pt>
    <dgm:pt modelId="{B83BD288-EA23-4FA2-BC76-01551ED6CC35}" type="pres">
      <dgm:prSet presAssocID="{E7C8295D-DE32-44F4-BF54-CD581DA4DDF0}" presName="rootText" presStyleLbl="node3" presStyleIdx="1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307AB32-6D0A-44EA-9A95-A12EF818D0F1}" type="pres">
      <dgm:prSet presAssocID="{E7C8295D-DE32-44F4-BF54-CD581DA4DDF0}" presName="rootConnector" presStyleLbl="node3" presStyleIdx="1" presStyleCnt="2"/>
      <dgm:spPr/>
      <dgm:t>
        <a:bodyPr/>
        <a:lstStyle/>
        <a:p>
          <a:endParaRPr lang="ru-RU"/>
        </a:p>
      </dgm:t>
    </dgm:pt>
    <dgm:pt modelId="{5A5ABD85-71DD-41CA-87B3-F48C528DD409}" type="pres">
      <dgm:prSet presAssocID="{E7C8295D-DE32-44F4-BF54-CD581DA4DDF0}" presName="hierChild4" presStyleCnt="0"/>
      <dgm:spPr/>
    </dgm:pt>
    <dgm:pt modelId="{CB94416A-2B5E-48D2-AAE8-551C77F8D67E}" type="pres">
      <dgm:prSet presAssocID="{E7C8295D-DE32-44F4-BF54-CD581DA4DDF0}" presName="hierChild5" presStyleCnt="0"/>
      <dgm:spPr/>
    </dgm:pt>
    <dgm:pt modelId="{03FA6DB9-E2D1-4552-86C7-831AD3DB5923}" type="pres">
      <dgm:prSet presAssocID="{45E73F55-E53D-44F6-A7B7-1B3716289DF2}" presName="hierChild5" presStyleCnt="0"/>
      <dgm:spPr/>
    </dgm:pt>
    <dgm:pt modelId="{F8423CD6-FD60-460D-A3B8-D8A9CE2D0942}" type="pres">
      <dgm:prSet presAssocID="{2436240B-D103-45C0-B66A-9B04332080EF}" presName="hierChild3" presStyleCnt="0"/>
      <dgm:spPr/>
    </dgm:pt>
  </dgm:ptLst>
  <dgm:cxnLst>
    <dgm:cxn modelId="{54BEDC9A-17A4-4D2D-888A-E389A51B9DE2}" type="presOf" srcId="{E7C8295D-DE32-44F4-BF54-CD581DA4DDF0}" destId="{B83BD288-EA23-4FA2-BC76-01551ED6CC35}" srcOrd="0" destOrd="0" presId="urn:microsoft.com/office/officeart/2005/8/layout/orgChart1"/>
    <dgm:cxn modelId="{7907EAE4-A545-44A1-9D0A-426AA4A49345}" type="presOf" srcId="{E7C8295D-DE32-44F4-BF54-CD581DA4DDF0}" destId="{7307AB32-6D0A-44EA-9A95-A12EF818D0F1}" srcOrd="1" destOrd="0" presId="urn:microsoft.com/office/officeart/2005/8/layout/orgChart1"/>
    <dgm:cxn modelId="{C01E6655-BFF2-4FDC-BD3E-A9AD166CFFF1}" srcId="{4F29AD32-F1FD-4C3E-A518-C75C99026BBD}" destId="{2436240B-D103-45C0-B66A-9B04332080EF}" srcOrd="0" destOrd="0" parTransId="{56C40FE0-B998-4E92-A503-4969E03C8CB7}" sibTransId="{B0054707-7F31-4BFF-98CC-5E46DAB4DE54}"/>
    <dgm:cxn modelId="{F0C1ED61-BE92-41DF-8304-31F6E141B07B}" type="presOf" srcId="{B53C972D-AED8-4225-BDC6-E607483C1352}" destId="{42BC0D83-3551-49F6-846F-5590BD3D386B}" srcOrd="0" destOrd="0" presId="urn:microsoft.com/office/officeart/2005/8/layout/orgChart1"/>
    <dgm:cxn modelId="{693C43E7-D81D-4804-AB25-993453D43EA6}" type="presOf" srcId="{45E73F55-E53D-44F6-A7B7-1B3716289DF2}" destId="{BD17514B-293C-4B88-BE9F-87923D7F0371}" srcOrd="0" destOrd="0" presId="urn:microsoft.com/office/officeart/2005/8/layout/orgChart1"/>
    <dgm:cxn modelId="{B937E11E-53C5-4876-BB2A-EF82A4498AE5}" type="presOf" srcId="{9750F382-C940-4CC9-A339-499AD30D7617}" destId="{352EC0C5-ADD2-4C5D-9BA6-419B3AD322BA}" srcOrd="0" destOrd="0" presId="urn:microsoft.com/office/officeart/2005/8/layout/orgChart1"/>
    <dgm:cxn modelId="{6ACCF337-0780-415B-B586-EB6CB255CF7B}" type="presOf" srcId="{D2667498-E8FB-47F6-859F-A820E5CEFF66}" destId="{CFBC0BD2-4673-4DB0-8131-DD94674DBA8F}" srcOrd="0" destOrd="0" presId="urn:microsoft.com/office/officeart/2005/8/layout/orgChart1"/>
    <dgm:cxn modelId="{73E297E4-EECE-4685-A5B1-CF2F1E1D1FEB}" srcId="{F617181B-19D1-424A-9A46-98C9B9A3CE96}" destId="{B53C972D-AED8-4225-BDC6-E607483C1352}" srcOrd="0" destOrd="0" parTransId="{9750F382-C940-4CC9-A339-499AD30D7617}" sibTransId="{CEBFB26D-848F-4C0B-A7A5-9D064F9C923D}"/>
    <dgm:cxn modelId="{181DD20D-75DA-49AC-887B-BF80683E9E8E}" type="presOf" srcId="{2436240B-D103-45C0-B66A-9B04332080EF}" destId="{41A3999E-8B46-45C4-9EE7-D1C22DC06B11}" srcOrd="1" destOrd="0" presId="urn:microsoft.com/office/officeart/2005/8/layout/orgChart1"/>
    <dgm:cxn modelId="{A6B4BDB4-5A71-4E3C-B0D9-DB0313377719}" type="presOf" srcId="{45E73F55-E53D-44F6-A7B7-1B3716289DF2}" destId="{58192A25-1DD4-44BF-925F-9D75A61FFA03}" srcOrd="1" destOrd="0" presId="urn:microsoft.com/office/officeart/2005/8/layout/orgChart1"/>
    <dgm:cxn modelId="{88660EA5-A20C-427A-AA27-6BB93E5BC130}" type="presOf" srcId="{2436240B-D103-45C0-B66A-9B04332080EF}" destId="{F54596E5-B229-46B6-8079-61453A05A739}" srcOrd="0" destOrd="0" presId="urn:microsoft.com/office/officeart/2005/8/layout/orgChart1"/>
    <dgm:cxn modelId="{5F446DC3-31CD-49B6-BE2E-88CCF0E5B46C}" srcId="{2436240B-D103-45C0-B66A-9B04332080EF}" destId="{F617181B-19D1-424A-9A46-98C9B9A3CE96}" srcOrd="0" destOrd="0" parTransId="{3E6632B9-EFB9-4836-BBD6-CC2A1F3EF361}" sibTransId="{48A63BCE-DD60-4E15-92CB-DE29BE01CC2B}"/>
    <dgm:cxn modelId="{1348158D-45D7-4725-9714-690A2C736CEE}" type="presOf" srcId="{F617181B-19D1-424A-9A46-98C9B9A3CE96}" destId="{42C603B9-EC9A-4FED-841E-C1336EF9059F}" srcOrd="1" destOrd="0" presId="urn:microsoft.com/office/officeart/2005/8/layout/orgChart1"/>
    <dgm:cxn modelId="{F67116F9-5263-407B-BC2C-F4DC746E9704}" type="presOf" srcId="{B53C972D-AED8-4225-BDC6-E607483C1352}" destId="{C6A36789-3FCF-4C8A-85AE-B8A0EAD556E4}" srcOrd="1" destOrd="0" presId="urn:microsoft.com/office/officeart/2005/8/layout/orgChart1"/>
    <dgm:cxn modelId="{60F4EEC7-BB71-4C90-A305-FC90DFC51321}" type="presOf" srcId="{F617181B-19D1-424A-9A46-98C9B9A3CE96}" destId="{40D084F2-9F8C-4103-A8CE-B84284055244}" srcOrd="0" destOrd="0" presId="urn:microsoft.com/office/officeart/2005/8/layout/orgChart1"/>
    <dgm:cxn modelId="{52892A70-0149-48DB-99E1-61D08FBFA7E3}" type="presOf" srcId="{3E6632B9-EFB9-4836-BBD6-CC2A1F3EF361}" destId="{30BC7F44-8F63-4177-A7DA-52B3D074DC9E}" srcOrd="0" destOrd="0" presId="urn:microsoft.com/office/officeart/2005/8/layout/orgChart1"/>
    <dgm:cxn modelId="{70D70B71-B581-4925-8CEE-60D300BC6A0F}" type="presOf" srcId="{ABBEB1F6-031A-4250-930A-3E68734503C6}" destId="{6AEE5FFE-867C-4951-83A3-06CA7CA7F60F}" srcOrd="0" destOrd="0" presId="urn:microsoft.com/office/officeart/2005/8/layout/orgChart1"/>
    <dgm:cxn modelId="{E607CA18-04F3-496F-952C-14341C440838}" srcId="{2436240B-D103-45C0-B66A-9B04332080EF}" destId="{45E73F55-E53D-44F6-A7B7-1B3716289DF2}" srcOrd="1" destOrd="0" parTransId="{D2667498-E8FB-47F6-859F-A820E5CEFF66}" sibTransId="{939EFDFA-A843-482C-A326-B2E3C8527E66}"/>
    <dgm:cxn modelId="{E52B1489-C9D9-4CC9-8A2C-4CACAEAEFA4B}" type="presOf" srcId="{4F29AD32-F1FD-4C3E-A518-C75C99026BBD}" destId="{25691182-3281-45BD-9540-17D13350FAFE}" srcOrd="0" destOrd="0" presId="urn:microsoft.com/office/officeart/2005/8/layout/orgChart1"/>
    <dgm:cxn modelId="{B4BF886B-96C2-4D5E-B6D0-DA5961016643}" srcId="{45E73F55-E53D-44F6-A7B7-1B3716289DF2}" destId="{E7C8295D-DE32-44F4-BF54-CD581DA4DDF0}" srcOrd="0" destOrd="0" parTransId="{ABBEB1F6-031A-4250-930A-3E68734503C6}" sibTransId="{33827D85-2ED2-4385-8BFA-077AE1916A17}"/>
    <dgm:cxn modelId="{7813A701-EFD1-4202-8B6E-5CF81D36FFBE}" type="presParOf" srcId="{25691182-3281-45BD-9540-17D13350FAFE}" destId="{4AE5AE13-D297-4DA6-870F-9A892E0E0E17}" srcOrd="0" destOrd="0" presId="urn:microsoft.com/office/officeart/2005/8/layout/orgChart1"/>
    <dgm:cxn modelId="{29AFBFE1-0106-4FBE-9FE2-760A81B38002}" type="presParOf" srcId="{4AE5AE13-D297-4DA6-870F-9A892E0E0E17}" destId="{C668D024-5AEC-4F61-B27A-4E5FBD5A009D}" srcOrd="0" destOrd="0" presId="urn:microsoft.com/office/officeart/2005/8/layout/orgChart1"/>
    <dgm:cxn modelId="{917144B2-C29C-4038-BAB9-FA9147B5FC13}" type="presParOf" srcId="{C668D024-5AEC-4F61-B27A-4E5FBD5A009D}" destId="{F54596E5-B229-46B6-8079-61453A05A739}" srcOrd="0" destOrd="0" presId="urn:microsoft.com/office/officeart/2005/8/layout/orgChart1"/>
    <dgm:cxn modelId="{79C6AEC9-7B19-46F0-9FFD-F65EF1287E3B}" type="presParOf" srcId="{C668D024-5AEC-4F61-B27A-4E5FBD5A009D}" destId="{41A3999E-8B46-45C4-9EE7-D1C22DC06B11}" srcOrd="1" destOrd="0" presId="urn:microsoft.com/office/officeart/2005/8/layout/orgChart1"/>
    <dgm:cxn modelId="{FCE3D610-65A2-4BAD-A450-E3BAE43AC858}" type="presParOf" srcId="{4AE5AE13-D297-4DA6-870F-9A892E0E0E17}" destId="{062EF136-9579-424F-A830-6B13108C0A5F}" srcOrd="1" destOrd="0" presId="urn:microsoft.com/office/officeart/2005/8/layout/orgChart1"/>
    <dgm:cxn modelId="{4CD98F4C-3AAC-4687-9897-90B179E06837}" type="presParOf" srcId="{062EF136-9579-424F-A830-6B13108C0A5F}" destId="{30BC7F44-8F63-4177-A7DA-52B3D074DC9E}" srcOrd="0" destOrd="0" presId="urn:microsoft.com/office/officeart/2005/8/layout/orgChart1"/>
    <dgm:cxn modelId="{A7FFD8C9-47CC-4FFC-A0BD-08D38BEC1041}" type="presParOf" srcId="{062EF136-9579-424F-A830-6B13108C0A5F}" destId="{D6F7A855-2054-46DD-9642-FA72B213A546}" srcOrd="1" destOrd="0" presId="urn:microsoft.com/office/officeart/2005/8/layout/orgChart1"/>
    <dgm:cxn modelId="{43E272DA-1B23-47C0-88B2-928EC3C07474}" type="presParOf" srcId="{D6F7A855-2054-46DD-9642-FA72B213A546}" destId="{7BCA6195-B519-4260-A399-961121F51FB3}" srcOrd="0" destOrd="0" presId="urn:microsoft.com/office/officeart/2005/8/layout/orgChart1"/>
    <dgm:cxn modelId="{B9E313E8-7DE9-4AE1-B6C9-001D3A2EC669}" type="presParOf" srcId="{7BCA6195-B519-4260-A399-961121F51FB3}" destId="{40D084F2-9F8C-4103-A8CE-B84284055244}" srcOrd="0" destOrd="0" presId="urn:microsoft.com/office/officeart/2005/8/layout/orgChart1"/>
    <dgm:cxn modelId="{8BAFE0C7-BA68-4AEB-B1F0-5B5A2FBF688B}" type="presParOf" srcId="{7BCA6195-B519-4260-A399-961121F51FB3}" destId="{42C603B9-EC9A-4FED-841E-C1336EF9059F}" srcOrd="1" destOrd="0" presId="urn:microsoft.com/office/officeart/2005/8/layout/orgChart1"/>
    <dgm:cxn modelId="{C8E50169-64FF-49F3-8344-480E19F0A93C}" type="presParOf" srcId="{D6F7A855-2054-46DD-9642-FA72B213A546}" destId="{BF51D479-F8D0-4B78-A460-CC7FFFD147AC}" srcOrd="1" destOrd="0" presId="urn:microsoft.com/office/officeart/2005/8/layout/orgChart1"/>
    <dgm:cxn modelId="{B546D073-3520-43D8-8708-B825A4DA3CFF}" type="presParOf" srcId="{BF51D479-F8D0-4B78-A460-CC7FFFD147AC}" destId="{352EC0C5-ADD2-4C5D-9BA6-419B3AD322BA}" srcOrd="0" destOrd="0" presId="urn:microsoft.com/office/officeart/2005/8/layout/orgChart1"/>
    <dgm:cxn modelId="{71DAF60A-F4CC-4152-878B-206845953AB2}" type="presParOf" srcId="{BF51D479-F8D0-4B78-A460-CC7FFFD147AC}" destId="{EEF63D8F-0546-4E70-817B-DD80C28F39AC}" srcOrd="1" destOrd="0" presId="urn:microsoft.com/office/officeart/2005/8/layout/orgChart1"/>
    <dgm:cxn modelId="{C46E5E87-C722-4578-AFEC-33BBBC62ECD4}" type="presParOf" srcId="{EEF63D8F-0546-4E70-817B-DD80C28F39AC}" destId="{6E2E0790-284F-4936-87ED-29857841686C}" srcOrd="0" destOrd="0" presId="urn:microsoft.com/office/officeart/2005/8/layout/orgChart1"/>
    <dgm:cxn modelId="{9ACF46B8-8161-4164-B761-C7DCF6A44939}" type="presParOf" srcId="{6E2E0790-284F-4936-87ED-29857841686C}" destId="{42BC0D83-3551-49F6-846F-5590BD3D386B}" srcOrd="0" destOrd="0" presId="urn:microsoft.com/office/officeart/2005/8/layout/orgChart1"/>
    <dgm:cxn modelId="{881369B4-B4F9-4CCD-BFB7-0E3391628AA5}" type="presParOf" srcId="{6E2E0790-284F-4936-87ED-29857841686C}" destId="{C6A36789-3FCF-4C8A-85AE-B8A0EAD556E4}" srcOrd="1" destOrd="0" presId="urn:microsoft.com/office/officeart/2005/8/layout/orgChart1"/>
    <dgm:cxn modelId="{BA4EAF43-3DEA-4F82-B33A-41E65F2F10DF}" type="presParOf" srcId="{EEF63D8F-0546-4E70-817B-DD80C28F39AC}" destId="{EFD140D9-0EFC-48A1-AB11-105C9FCFE94B}" srcOrd="1" destOrd="0" presId="urn:microsoft.com/office/officeart/2005/8/layout/orgChart1"/>
    <dgm:cxn modelId="{B5C27FF4-48A2-49B3-891B-DDFC05C7D146}" type="presParOf" srcId="{EEF63D8F-0546-4E70-817B-DD80C28F39AC}" destId="{C05C54F0-355A-43B3-A795-B571CD082F87}" srcOrd="2" destOrd="0" presId="urn:microsoft.com/office/officeart/2005/8/layout/orgChart1"/>
    <dgm:cxn modelId="{CAC7E4FE-A728-4E8D-8A29-01F8BDB2D92D}" type="presParOf" srcId="{D6F7A855-2054-46DD-9642-FA72B213A546}" destId="{9ECF1B45-5730-478B-8480-44A6C7F39805}" srcOrd="2" destOrd="0" presId="urn:microsoft.com/office/officeart/2005/8/layout/orgChart1"/>
    <dgm:cxn modelId="{C13FBEE2-4C9A-49B4-AFFE-4FF32A9EAC1F}" type="presParOf" srcId="{062EF136-9579-424F-A830-6B13108C0A5F}" destId="{CFBC0BD2-4673-4DB0-8131-DD94674DBA8F}" srcOrd="2" destOrd="0" presId="urn:microsoft.com/office/officeart/2005/8/layout/orgChart1"/>
    <dgm:cxn modelId="{1EA7D257-D0F3-4FDB-9165-91E5F6453C2E}" type="presParOf" srcId="{062EF136-9579-424F-A830-6B13108C0A5F}" destId="{C87AC906-F37E-403E-BB27-4418B6444601}" srcOrd="3" destOrd="0" presId="urn:microsoft.com/office/officeart/2005/8/layout/orgChart1"/>
    <dgm:cxn modelId="{2C2C5AE5-A92E-47A2-A936-63F5D02439C6}" type="presParOf" srcId="{C87AC906-F37E-403E-BB27-4418B6444601}" destId="{F7453CF3-004D-4BBD-9656-45113A60F67E}" srcOrd="0" destOrd="0" presId="urn:microsoft.com/office/officeart/2005/8/layout/orgChart1"/>
    <dgm:cxn modelId="{29AF3F54-237B-483B-905C-A35193818839}" type="presParOf" srcId="{F7453CF3-004D-4BBD-9656-45113A60F67E}" destId="{BD17514B-293C-4B88-BE9F-87923D7F0371}" srcOrd="0" destOrd="0" presId="urn:microsoft.com/office/officeart/2005/8/layout/orgChart1"/>
    <dgm:cxn modelId="{C23A17DD-9F56-4866-8400-3C0DA2D0A2A1}" type="presParOf" srcId="{F7453CF3-004D-4BBD-9656-45113A60F67E}" destId="{58192A25-1DD4-44BF-925F-9D75A61FFA03}" srcOrd="1" destOrd="0" presId="urn:microsoft.com/office/officeart/2005/8/layout/orgChart1"/>
    <dgm:cxn modelId="{4C931789-6FE8-4A95-970E-2DEEB5F2F3C2}" type="presParOf" srcId="{C87AC906-F37E-403E-BB27-4418B6444601}" destId="{4E3931A8-DC53-4029-A7DE-AE965D40CA4F}" srcOrd="1" destOrd="0" presId="urn:microsoft.com/office/officeart/2005/8/layout/orgChart1"/>
    <dgm:cxn modelId="{A25CDD62-814E-4229-94C0-14C50DD006F7}" type="presParOf" srcId="{4E3931A8-DC53-4029-A7DE-AE965D40CA4F}" destId="{6AEE5FFE-867C-4951-83A3-06CA7CA7F60F}" srcOrd="0" destOrd="0" presId="urn:microsoft.com/office/officeart/2005/8/layout/orgChart1"/>
    <dgm:cxn modelId="{E21B75F9-9D88-419C-928A-BE72EE94BBEC}" type="presParOf" srcId="{4E3931A8-DC53-4029-A7DE-AE965D40CA4F}" destId="{2EB92CA3-00FC-4DBB-9641-AD258464ADC9}" srcOrd="1" destOrd="0" presId="urn:microsoft.com/office/officeart/2005/8/layout/orgChart1"/>
    <dgm:cxn modelId="{345A5BC7-D446-4E86-9232-FD2FE5CE3BF4}" type="presParOf" srcId="{2EB92CA3-00FC-4DBB-9641-AD258464ADC9}" destId="{1B4F062E-029C-4461-B051-D44CDF056CAA}" srcOrd="0" destOrd="0" presId="urn:microsoft.com/office/officeart/2005/8/layout/orgChart1"/>
    <dgm:cxn modelId="{2420BDC4-E00B-499F-B767-F98502DF0BB0}" type="presParOf" srcId="{1B4F062E-029C-4461-B051-D44CDF056CAA}" destId="{B83BD288-EA23-4FA2-BC76-01551ED6CC35}" srcOrd="0" destOrd="0" presId="urn:microsoft.com/office/officeart/2005/8/layout/orgChart1"/>
    <dgm:cxn modelId="{EDF3EB49-E407-46C7-BB0F-D2C4363ADA14}" type="presParOf" srcId="{1B4F062E-029C-4461-B051-D44CDF056CAA}" destId="{7307AB32-6D0A-44EA-9A95-A12EF818D0F1}" srcOrd="1" destOrd="0" presId="urn:microsoft.com/office/officeart/2005/8/layout/orgChart1"/>
    <dgm:cxn modelId="{4E4B43EF-2C68-4E31-9843-30580FCDEEBE}" type="presParOf" srcId="{2EB92CA3-00FC-4DBB-9641-AD258464ADC9}" destId="{5A5ABD85-71DD-41CA-87B3-F48C528DD409}" srcOrd="1" destOrd="0" presId="urn:microsoft.com/office/officeart/2005/8/layout/orgChart1"/>
    <dgm:cxn modelId="{758C0BF3-F5C8-416D-BB8D-C28E54DEF0ED}" type="presParOf" srcId="{2EB92CA3-00FC-4DBB-9641-AD258464ADC9}" destId="{CB94416A-2B5E-48D2-AAE8-551C77F8D67E}" srcOrd="2" destOrd="0" presId="urn:microsoft.com/office/officeart/2005/8/layout/orgChart1"/>
    <dgm:cxn modelId="{285ED24F-29F0-445E-84DB-D183DEF4311C}" type="presParOf" srcId="{C87AC906-F37E-403E-BB27-4418B6444601}" destId="{03FA6DB9-E2D1-4552-86C7-831AD3DB5923}" srcOrd="2" destOrd="0" presId="urn:microsoft.com/office/officeart/2005/8/layout/orgChart1"/>
    <dgm:cxn modelId="{68DE6BFA-B554-4962-B5B9-557EA99EE07A}" type="presParOf" srcId="{4AE5AE13-D297-4DA6-870F-9A892E0E0E17}" destId="{F8423CD6-FD60-460D-A3B8-D8A9CE2D0942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7D256C2-1318-4530-912F-11BCE4029687}">
      <dsp:nvSpPr>
        <dsp:cNvPr id="0" name=""/>
        <dsp:cNvSpPr/>
      </dsp:nvSpPr>
      <dsp:spPr>
        <a:xfrm>
          <a:off x="4354587" y="-68034"/>
          <a:ext cx="2979038" cy="2022797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400" b="0" i="0" kern="1200" dirty="0" err="1" smtClean="0"/>
            <a:t>Дуалістична</a:t>
          </a:r>
          <a:r>
            <a:rPr lang="ru-RU" sz="3400" b="0" i="0" kern="1200" dirty="0" smtClean="0"/>
            <a:t> </a:t>
          </a:r>
          <a:r>
            <a:rPr lang="ru-RU" sz="3400" b="0" i="0" kern="1200" dirty="0" err="1" smtClean="0"/>
            <a:t>монархія</a:t>
          </a:r>
          <a:r>
            <a:rPr lang="ru-RU" sz="3400" b="0" i="0" kern="1200" dirty="0" smtClean="0"/>
            <a:t> </a:t>
          </a:r>
          <a:r>
            <a:rPr lang="ru-RU" sz="3400" b="0" i="0" kern="1200" dirty="0" err="1" smtClean="0"/>
            <a:t>двох</a:t>
          </a:r>
          <a:r>
            <a:rPr lang="ru-RU" sz="3400" b="0" i="0" kern="1200" dirty="0" smtClean="0"/>
            <a:t> держав </a:t>
          </a:r>
          <a:endParaRPr lang="uk-UA" sz="3400" kern="1200" dirty="0" smtClean="0"/>
        </a:p>
      </dsp:txBody>
      <dsp:txXfrm>
        <a:off x="4413833" y="-8788"/>
        <a:ext cx="2860546" cy="1904305"/>
      </dsp:txXfrm>
    </dsp:sp>
    <dsp:sp modelId="{CE0D51AE-1222-483E-9644-CAB0D243759E}">
      <dsp:nvSpPr>
        <dsp:cNvPr id="0" name=""/>
        <dsp:cNvSpPr/>
      </dsp:nvSpPr>
      <dsp:spPr>
        <a:xfrm rot="3114749">
          <a:off x="7169862" y="2320289"/>
          <a:ext cx="2115945" cy="521331"/>
        </a:xfrm>
        <a:prstGeom prst="leftRightArrow">
          <a:avLst>
            <a:gd name="adj1" fmla="val 60000"/>
            <a:gd name="adj2" fmla="val 50000"/>
          </a:avLst>
        </a:prstGeom>
        <a:solidFill>
          <a:schemeClr val="accent3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300" kern="1200"/>
        </a:p>
      </dsp:txBody>
      <dsp:txXfrm>
        <a:off x="7326261" y="2424555"/>
        <a:ext cx="1803147" cy="312799"/>
      </dsp:txXfrm>
    </dsp:sp>
    <dsp:sp modelId="{55BD0E7C-EDBA-4ED5-B5EB-7B5B3F7BAF7C}">
      <dsp:nvSpPr>
        <dsp:cNvPr id="0" name=""/>
        <dsp:cNvSpPr/>
      </dsp:nvSpPr>
      <dsp:spPr>
        <a:xfrm>
          <a:off x="6557034" y="3554093"/>
          <a:ext cx="4709711" cy="2607031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b="1" i="0" kern="1200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Цислейтанію</a:t>
          </a:r>
          <a:r>
            <a:rPr lang="ru-RU" sz="3200" b="0" i="0" kern="1200" dirty="0" smtClean="0"/>
            <a:t>, </a:t>
          </a:r>
          <a:r>
            <a:rPr lang="ru-RU" sz="3200" b="0" i="0" kern="1200" dirty="0" err="1" smtClean="0"/>
            <a:t>що</a:t>
          </a:r>
          <a:r>
            <a:rPr lang="ru-RU" sz="3200" b="0" i="0" kern="1200" dirty="0" smtClean="0"/>
            <a:t> </a:t>
          </a:r>
          <a:r>
            <a:rPr lang="ru-RU" sz="3200" b="0" i="0" kern="1200" dirty="0" err="1" smtClean="0"/>
            <a:t>об’єднувала</a:t>
          </a:r>
          <a:r>
            <a:rPr lang="ru-RU" sz="3200" b="0" i="0" kern="1200" dirty="0" smtClean="0"/>
            <a:t> </a:t>
          </a:r>
          <a:r>
            <a:rPr lang="ru-RU" sz="3200" b="0" i="0" kern="1200" dirty="0" err="1" smtClean="0"/>
            <a:t>Австрію</a:t>
          </a:r>
          <a:r>
            <a:rPr lang="ru-RU" sz="3200" b="0" i="0" kern="1200" dirty="0" smtClean="0"/>
            <a:t>, </a:t>
          </a:r>
          <a:r>
            <a:rPr lang="ru-RU" sz="3200" b="0" i="0" kern="1200" dirty="0" err="1" smtClean="0"/>
            <a:t>Чехію</a:t>
          </a:r>
          <a:r>
            <a:rPr lang="ru-RU" sz="3200" b="0" i="0" kern="1200" dirty="0" smtClean="0"/>
            <a:t>, </a:t>
          </a:r>
          <a:r>
            <a:rPr lang="ru-RU" sz="3200" b="0" i="0" kern="1200" dirty="0" err="1" smtClean="0"/>
            <a:t>Моравію</a:t>
          </a:r>
          <a:r>
            <a:rPr lang="ru-RU" sz="3200" b="0" i="0" kern="1200" dirty="0" smtClean="0"/>
            <a:t>, </a:t>
          </a:r>
          <a:r>
            <a:rPr lang="ru-RU" sz="3200" b="0" i="0" kern="1200" dirty="0" err="1" smtClean="0"/>
            <a:t>Сілезію</a:t>
          </a:r>
          <a:r>
            <a:rPr lang="ru-RU" sz="3200" b="0" i="0" kern="1200" dirty="0" smtClean="0"/>
            <a:t>, </a:t>
          </a:r>
          <a:r>
            <a:rPr lang="ru-RU" sz="3200" b="0" i="0" kern="1200" dirty="0" err="1" smtClean="0"/>
            <a:t>Трієст</a:t>
          </a:r>
          <a:r>
            <a:rPr lang="ru-RU" sz="3200" b="0" i="0" kern="1200" dirty="0" smtClean="0"/>
            <a:t>, </a:t>
          </a:r>
          <a:r>
            <a:rPr lang="ru-RU" sz="3200" b="0" i="0" kern="1200" dirty="0" err="1" smtClean="0"/>
            <a:t>Далмацію</a:t>
          </a:r>
          <a:r>
            <a:rPr lang="ru-RU" sz="3200" b="0" i="0" kern="1200" dirty="0" smtClean="0"/>
            <a:t>, </a:t>
          </a:r>
          <a:r>
            <a:rPr lang="ru-RU" sz="3200" b="0" i="0" kern="1200" dirty="0" err="1" smtClean="0"/>
            <a:t>Буковину</a:t>
          </a:r>
          <a:r>
            <a:rPr lang="ru-RU" sz="3200" b="0" i="0" kern="1200" dirty="0" smtClean="0"/>
            <a:t>, </a:t>
          </a:r>
          <a:r>
            <a:rPr lang="ru-RU" sz="3200" b="0" i="0" kern="1200" dirty="0" err="1" smtClean="0"/>
            <a:t>Галичину</a:t>
          </a:r>
          <a:r>
            <a:rPr lang="ru-RU" sz="3200" b="0" i="0" kern="1200" dirty="0" smtClean="0"/>
            <a:t>, </a:t>
          </a:r>
          <a:r>
            <a:rPr lang="ru-RU" sz="3200" b="0" i="0" kern="1200" dirty="0" err="1" smtClean="0"/>
            <a:t>Крайну</a:t>
          </a:r>
          <a:endParaRPr lang="ru-RU" sz="3200" kern="1200" dirty="0"/>
        </a:p>
      </dsp:txBody>
      <dsp:txXfrm>
        <a:off x="6633391" y="3630450"/>
        <a:ext cx="4556997" cy="2454317"/>
      </dsp:txXfrm>
    </dsp:sp>
    <dsp:sp modelId="{1207F17E-CE5A-4974-BD54-A6D15F43CA10}">
      <dsp:nvSpPr>
        <dsp:cNvPr id="0" name=""/>
        <dsp:cNvSpPr/>
      </dsp:nvSpPr>
      <dsp:spPr>
        <a:xfrm rot="10834630">
          <a:off x="4932220" y="4564145"/>
          <a:ext cx="1447675" cy="521331"/>
        </a:xfrm>
        <a:prstGeom prst="leftRightArrow">
          <a:avLst>
            <a:gd name="adj1" fmla="val 60000"/>
            <a:gd name="adj2" fmla="val 50000"/>
          </a:avLst>
        </a:prstGeom>
        <a:solidFill>
          <a:schemeClr val="accent3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300" kern="1200" dirty="0"/>
        </a:p>
      </dsp:txBody>
      <dsp:txXfrm rot="10800000">
        <a:off x="5088619" y="4668411"/>
        <a:ext cx="1134877" cy="312799"/>
      </dsp:txXfrm>
    </dsp:sp>
    <dsp:sp modelId="{15D31799-DE7F-4344-8FE1-A4BB72D93D57}">
      <dsp:nvSpPr>
        <dsp:cNvPr id="0" name=""/>
        <dsp:cNvSpPr/>
      </dsp:nvSpPr>
      <dsp:spPr>
        <a:xfrm>
          <a:off x="0" y="3505152"/>
          <a:ext cx="4755081" cy="2573263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b="1" i="0" kern="1200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Транслейтанію</a:t>
          </a:r>
          <a:r>
            <a:rPr lang="ru-RU" sz="3200" b="0" i="0" kern="1200" dirty="0" smtClean="0"/>
            <a:t>, </a:t>
          </a:r>
          <a:r>
            <a:rPr lang="ru-RU" sz="3200" b="0" i="0" kern="1200" dirty="0" err="1" smtClean="0"/>
            <a:t>що</a:t>
          </a:r>
          <a:r>
            <a:rPr lang="ru-RU" sz="3200" b="0" i="0" kern="1200" dirty="0" smtClean="0"/>
            <a:t> </a:t>
          </a:r>
          <a:r>
            <a:rPr lang="ru-RU" sz="3200" b="0" i="0" kern="1200" dirty="0" err="1" smtClean="0"/>
            <a:t>складалася</a:t>
          </a:r>
          <a:r>
            <a:rPr lang="ru-RU" sz="3200" b="0" i="0" kern="1200" dirty="0" smtClean="0"/>
            <a:t> з </a:t>
          </a:r>
          <a:r>
            <a:rPr lang="ru-RU" sz="3200" b="0" i="0" kern="1200" dirty="0" err="1" smtClean="0"/>
            <a:t>Угорщини</a:t>
          </a:r>
          <a:r>
            <a:rPr lang="ru-RU" sz="3200" b="0" i="0" kern="1200" dirty="0" smtClean="0"/>
            <a:t>, </a:t>
          </a:r>
          <a:r>
            <a:rPr lang="ru-RU" sz="3200" b="0" i="0" kern="1200" dirty="0" err="1" smtClean="0"/>
            <a:t>Трансільванії</a:t>
          </a:r>
          <a:r>
            <a:rPr lang="ru-RU" sz="3200" b="0" i="0" kern="1200" dirty="0" smtClean="0"/>
            <a:t>, </a:t>
          </a:r>
          <a:r>
            <a:rPr lang="ru-RU" sz="3200" b="0" i="0" kern="1200" dirty="0" err="1" smtClean="0"/>
            <a:t>Хорватії</a:t>
          </a:r>
          <a:r>
            <a:rPr lang="ru-RU" sz="3200" b="0" i="0" kern="1200" dirty="0" smtClean="0"/>
            <a:t>, </a:t>
          </a:r>
          <a:r>
            <a:rPr lang="ru-RU" sz="3200" b="0" i="0" kern="1200" dirty="0" err="1" smtClean="0"/>
            <a:t>Славонії</a:t>
          </a:r>
          <a:endParaRPr lang="ru-RU" sz="3200" kern="1200" dirty="0"/>
        </a:p>
      </dsp:txBody>
      <dsp:txXfrm>
        <a:off x="75368" y="3580520"/>
        <a:ext cx="4604345" cy="2422527"/>
      </dsp:txXfrm>
    </dsp:sp>
    <dsp:sp modelId="{4FA2D031-597C-4F8D-8D33-08216F07B3EB}">
      <dsp:nvSpPr>
        <dsp:cNvPr id="0" name=""/>
        <dsp:cNvSpPr/>
      </dsp:nvSpPr>
      <dsp:spPr>
        <a:xfrm rot="18720707">
          <a:off x="2264034" y="2321155"/>
          <a:ext cx="2202313" cy="521331"/>
        </a:xfrm>
        <a:prstGeom prst="leftRightArrow">
          <a:avLst>
            <a:gd name="adj1" fmla="val 60000"/>
            <a:gd name="adj2" fmla="val 50000"/>
          </a:avLst>
        </a:prstGeom>
        <a:solidFill>
          <a:schemeClr val="accent3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300" kern="1200"/>
        </a:p>
      </dsp:txBody>
      <dsp:txXfrm>
        <a:off x="2420433" y="2425421"/>
        <a:ext cx="1889515" cy="31279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AEE5FFE-867C-4951-83A3-06CA7CA7F60F}">
      <dsp:nvSpPr>
        <dsp:cNvPr id="0" name=""/>
        <dsp:cNvSpPr/>
      </dsp:nvSpPr>
      <dsp:spPr>
        <a:xfrm>
          <a:off x="5617406" y="2820086"/>
          <a:ext cx="349546" cy="107194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71942"/>
              </a:lnTo>
              <a:lnTo>
                <a:pt x="349546" y="1071942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FBC0BD2-4673-4DB0-8131-DD94674DBA8F}">
      <dsp:nvSpPr>
        <dsp:cNvPr id="0" name=""/>
        <dsp:cNvSpPr/>
      </dsp:nvSpPr>
      <dsp:spPr>
        <a:xfrm>
          <a:off x="5139692" y="1165566"/>
          <a:ext cx="1409837" cy="48936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44682"/>
              </a:lnTo>
              <a:lnTo>
                <a:pt x="1409837" y="244682"/>
              </a:lnTo>
              <a:lnTo>
                <a:pt x="1409837" y="489365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52EC0C5-ADD2-4C5D-9BA6-419B3AD322BA}">
      <dsp:nvSpPr>
        <dsp:cNvPr id="0" name=""/>
        <dsp:cNvSpPr/>
      </dsp:nvSpPr>
      <dsp:spPr>
        <a:xfrm>
          <a:off x="2797731" y="2820086"/>
          <a:ext cx="349546" cy="107194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71942"/>
              </a:lnTo>
              <a:lnTo>
                <a:pt x="349546" y="1071942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0BC7F44-8F63-4177-A7DA-52B3D074DC9E}">
      <dsp:nvSpPr>
        <dsp:cNvPr id="0" name=""/>
        <dsp:cNvSpPr/>
      </dsp:nvSpPr>
      <dsp:spPr>
        <a:xfrm>
          <a:off x="3729855" y="1165566"/>
          <a:ext cx="1409837" cy="489365"/>
        </a:xfrm>
        <a:custGeom>
          <a:avLst/>
          <a:gdLst/>
          <a:ahLst/>
          <a:cxnLst/>
          <a:rect l="0" t="0" r="0" b="0"/>
          <a:pathLst>
            <a:path>
              <a:moveTo>
                <a:pt x="1409837" y="0"/>
              </a:moveTo>
              <a:lnTo>
                <a:pt x="1409837" y="244682"/>
              </a:lnTo>
              <a:lnTo>
                <a:pt x="0" y="244682"/>
              </a:lnTo>
              <a:lnTo>
                <a:pt x="0" y="489365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54596E5-B229-46B6-8079-61453A05A739}">
      <dsp:nvSpPr>
        <dsp:cNvPr id="0" name=""/>
        <dsp:cNvSpPr/>
      </dsp:nvSpPr>
      <dsp:spPr>
        <a:xfrm>
          <a:off x="3974537" y="411"/>
          <a:ext cx="2330310" cy="116515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" tIns="17145" rIns="17145" bIns="17145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700" kern="1200" dirty="0" smtClean="0"/>
            <a:t>Імператор </a:t>
          </a:r>
        </a:p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700" kern="1200" dirty="0" smtClean="0"/>
            <a:t>(з Габсбургів )</a:t>
          </a:r>
          <a:endParaRPr lang="ru-RU" sz="2700" kern="1200" dirty="0"/>
        </a:p>
      </dsp:txBody>
      <dsp:txXfrm>
        <a:off x="3974537" y="411"/>
        <a:ext cx="2330310" cy="1165155"/>
      </dsp:txXfrm>
    </dsp:sp>
    <dsp:sp modelId="{40D084F2-9F8C-4103-A8CE-B84284055244}">
      <dsp:nvSpPr>
        <dsp:cNvPr id="0" name=""/>
        <dsp:cNvSpPr/>
      </dsp:nvSpPr>
      <dsp:spPr>
        <a:xfrm>
          <a:off x="2564700" y="1654931"/>
          <a:ext cx="2330310" cy="116515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" tIns="17145" rIns="17145" bIns="17145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700" kern="1200" dirty="0" smtClean="0"/>
            <a:t>Парламент Австрії</a:t>
          </a:r>
          <a:endParaRPr lang="ru-RU" sz="2700" kern="1200" dirty="0"/>
        </a:p>
      </dsp:txBody>
      <dsp:txXfrm>
        <a:off x="2564700" y="1654931"/>
        <a:ext cx="2330310" cy="1165155"/>
      </dsp:txXfrm>
    </dsp:sp>
    <dsp:sp modelId="{42BC0D83-3551-49F6-846F-5590BD3D386B}">
      <dsp:nvSpPr>
        <dsp:cNvPr id="0" name=""/>
        <dsp:cNvSpPr/>
      </dsp:nvSpPr>
      <dsp:spPr>
        <a:xfrm>
          <a:off x="3147277" y="3309451"/>
          <a:ext cx="2330310" cy="116515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" tIns="17145" rIns="17145" bIns="17145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700" kern="1200" dirty="0" err="1" smtClean="0"/>
            <a:t>Рейстаг</a:t>
          </a:r>
          <a:endParaRPr lang="ru-RU" sz="2700" kern="1200" dirty="0"/>
        </a:p>
      </dsp:txBody>
      <dsp:txXfrm>
        <a:off x="3147277" y="3309451"/>
        <a:ext cx="2330310" cy="1165155"/>
      </dsp:txXfrm>
    </dsp:sp>
    <dsp:sp modelId="{BD17514B-293C-4B88-BE9F-87923D7F0371}">
      <dsp:nvSpPr>
        <dsp:cNvPr id="0" name=""/>
        <dsp:cNvSpPr/>
      </dsp:nvSpPr>
      <dsp:spPr>
        <a:xfrm>
          <a:off x="5384375" y="1654931"/>
          <a:ext cx="2330310" cy="116515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" tIns="17145" rIns="17145" bIns="17145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700" kern="1200" dirty="0" smtClean="0"/>
            <a:t>Парламент Угорщини</a:t>
          </a:r>
          <a:endParaRPr lang="ru-RU" sz="2700" kern="1200" dirty="0"/>
        </a:p>
      </dsp:txBody>
      <dsp:txXfrm>
        <a:off x="5384375" y="1654931"/>
        <a:ext cx="2330310" cy="1165155"/>
      </dsp:txXfrm>
    </dsp:sp>
    <dsp:sp modelId="{B83BD288-EA23-4FA2-BC76-01551ED6CC35}">
      <dsp:nvSpPr>
        <dsp:cNvPr id="0" name=""/>
        <dsp:cNvSpPr/>
      </dsp:nvSpPr>
      <dsp:spPr>
        <a:xfrm>
          <a:off x="5966952" y="3309451"/>
          <a:ext cx="2330310" cy="116515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" tIns="17145" rIns="17145" bIns="17145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700" kern="1200" dirty="0" smtClean="0"/>
            <a:t>Сейм</a:t>
          </a:r>
          <a:endParaRPr lang="ru-RU" sz="2700" kern="1200" dirty="0"/>
        </a:p>
      </dsp:txBody>
      <dsp:txXfrm>
        <a:off x="5966952" y="3309451"/>
        <a:ext cx="2330310" cy="116515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7">
  <dgm:title val=""/>
  <dgm:desc val=""/>
  <dgm:catLst>
    <dgm:cat type="cycle" pri="6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</dgm:alg>
      </dgm:if>
      <dgm:else name="Name3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onstrLst>
      <dgm:constr type="diam" refType="w"/>
      <dgm:constr type="w" for="ch" ptType="node" refType="w"/>
      <dgm:constr type="primFontSz" for="ch" ptType="node" op="equ" val="65"/>
      <dgm:constr type="w" for="ch" forName="sibTrans" refType="w" refFor="ch" refPtType="node" op="equ" fact="0.35"/>
      <dgm:constr type="connDist" for="ch" forName="sibTrans" op="equ"/>
      <dgm:constr type="primFontSz" for="des" forName="connectorText" op="equ" val="55"/>
      <dgm:constr type="primFontSz" for="des" forName="connectorText" refType="primFontSz" refFor="ch" refPtType="node" op="lte" fact="0.8"/>
      <dgm:constr type="sibSp" refType="w" refFor="ch" refPtType="node" op="equ" fact="0.65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4">
        <dgm:if name="Name5" axis="par ch" ptType="doc node" func="cnt" op="gt" val="1">
          <dgm:forEach name="sibTransForEach" axis="followSib" ptType="sibTrans" hideLastTrans="0" cnt="1">
            <dgm:layoutNode name="sibTrans">
              <dgm:choose name="Name6">
                <dgm:if name="Name7" axis="par ch" ptType="doc node" func="posEven" op="equ" val="1">
                  <dgm:alg type="conn">
                    <dgm:param type="begPts" val="radial"/>
                    <dgm:param type="endPts" val="radial"/>
                    <dgm:param type="begSty" val="arr"/>
                    <dgm:param type="endSty" val="arr"/>
                  </dgm:alg>
                </dgm:if>
                <dgm:else name="Name8">
                  <dgm:alg type="conn">
                    <dgm:param type="begPts" val="auto"/>
                    <dgm:param type="endPts" val="auto"/>
                    <dgm:param type="begSty" val="arr"/>
                    <dgm:param type="endSty" val="arr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5"/>
                <dgm:constr type="connDist"/>
                <dgm:constr type="begPad" refType="connDist" fact="0.1"/>
                <dgm:constr type="endPad" refType="connDist" fact="0.1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9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10" name="Group 9"/>
          <p:cNvGrpSpPr/>
          <p:nvPr/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51560" y="1432223"/>
            <a:ext cx="9966960" cy="3035808"/>
          </a:xfrm>
        </p:spPr>
        <p:txBody>
          <a:bodyPr anchor="ctr">
            <a:noAutofit/>
          </a:bodyPr>
          <a:lstStyle>
            <a:lvl1pPr algn="l">
              <a:lnSpc>
                <a:spcPct val="80000"/>
              </a:lnSpc>
              <a:defRPr sz="9600" cap="all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9848" y="4389120"/>
            <a:ext cx="7891272" cy="1069848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5CE71C-3E98-4E8F-B0BF-13E61DBAC614}" type="datetimeFigureOut">
              <a:rPr lang="ru-RU" smtClean="0"/>
              <a:t>12.03.2021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592733" y="4289334"/>
            <a:ext cx="1193868" cy="640080"/>
          </a:xfrm>
        </p:spPr>
        <p:txBody>
          <a:bodyPr/>
          <a:lstStyle>
            <a:lvl1pPr>
              <a:defRPr sz="2800"/>
            </a:lvl1pPr>
          </a:lstStyle>
          <a:p>
            <a:fld id="{81BCD2BF-F6FD-4635-88AD-9CEA422F8027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5390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5CE71C-3E98-4E8F-B0BF-13E61DBAC614}" type="datetimeFigureOut">
              <a:rPr lang="ru-RU" smtClean="0"/>
              <a:t>12.03.2021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CD2BF-F6FD-4635-88AD-9CEA422F8027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88778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12192000" cy="194001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7128" y="1225296"/>
            <a:ext cx="9281160" cy="3520440"/>
          </a:xfrm>
        </p:spPr>
        <p:txBody>
          <a:bodyPr anchor="ctr">
            <a:normAutofit/>
          </a:bodyPr>
          <a:lstStyle>
            <a:lvl1pPr>
              <a:lnSpc>
                <a:spcPct val="80000"/>
              </a:lnSpc>
              <a:defRPr sz="8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65774" y="5020056"/>
            <a:ext cx="9052560" cy="1066800"/>
          </a:xfrm>
        </p:spPr>
        <p:txBody>
          <a:bodyPr anchor="t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593667" y="6272784"/>
            <a:ext cx="2644309" cy="365125"/>
          </a:xfrm>
        </p:spPr>
        <p:txBody>
          <a:bodyPr/>
          <a:lstStyle/>
          <a:p>
            <a:fld id="{E15CE71C-3E98-4E8F-B0BF-13E61DBAC614}" type="datetimeFigureOut">
              <a:rPr lang="ru-RU" smtClean="0"/>
              <a:t>12.03.2021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82708" y="6272784"/>
            <a:ext cx="6327648" cy="365125"/>
          </a:xfrm>
        </p:spPr>
        <p:txBody>
          <a:bodyPr/>
          <a:lstStyle/>
          <a:p>
            <a:endParaRPr lang="ru-RU"/>
          </a:p>
        </p:txBody>
      </p:sp>
      <p:grpSp>
        <p:nvGrpSpPr>
          <p:cNvPr id="8" name="Group 7"/>
          <p:cNvGrpSpPr/>
          <p:nvPr/>
        </p:nvGrpSpPr>
        <p:grpSpPr>
          <a:xfrm>
            <a:off x="897399" y="2325848"/>
            <a:ext cx="1080904" cy="1080902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3702" y="2506133"/>
            <a:ext cx="1188298" cy="720332"/>
          </a:xfrm>
        </p:spPr>
        <p:txBody>
          <a:bodyPr/>
          <a:lstStyle>
            <a:lvl1pPr>
              <a:defRPr sz="2800"/>
            </a:lvl1pPr>
          </a:lstStyle>
          <a:p>
            <a:fld id="{81BCD2BF-F6FD-4635-88AD-9CEA422F8027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69269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9848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64224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5CE71C-3E98-4E8F-B0BF-13E61DBAC614}" type="datetimeFigureOut">
              <a:rPr lang="ru-RU" smtClean="0"/>
              <a:t>12.03.2021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CD2BF-F6FD-4635-88AD-9CEA422F8027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65222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64224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64224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5CE71C-3E98-4E8F-B0BF-13E61DBAC614}" type="datetimeFigureOut">
              <a:rPr lang="ru-RU" smtClean="0"/>
              <a:t>12.03.2021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CD2BF-F6FD-4635-88AD-9CEA422F8027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87127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5CE71C-3E98-4E8F-B0BF-13E61DBAC614}" type="datetimeFigureOut">
              <a:rPr lang="ru-RU" smtClean="0"/>
              <a:t>12.03.2021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CD2BF-F6FD-4635-88AD-9CEA422F8027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29767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5CE71C-3E98-4E8F-B0BF-13E61DBAC614}" type="datetimeFigureOut">
              <a:rPr lang="ru-RU" smtClean="0"/>
              <a:t>12.03.2021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CD2BF-F6FD-4635-88AD-9CEA422F8027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50211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0"/>
            <a:ext cx="6711696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5CE71C-3E98-4E8F-B0BF-13E61DBAC614}" type="datetimeFigureOut">
              <a:rPr lang="ru-RU" smtClean="0"/>
              <a:t>12.03.2021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0" name="Oval 9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1" name="Oval 10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CD2BF-F6FD-4635-88AD-9CEA422F8027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40893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8303740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5CE71C-3E98-4E8F-B0BF-13E61DBAC614}" type="datetimeFigureOut">
              <a:rPr lang="ru-RU" smtClean="0"/>
              <a:t>12.03.2021</a:t>
            </a:fld>
            <a:endParaRPr lang="ru-RU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9" name="Oval 8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CD2BF-F6FD-4635-88AD-9CEA422F8027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76760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5CE71C-3E98-4E8F-B0BF-13E61DBAC614}" type="datetimeFigureOut">
              <a:rPr lang="ru-RU" smtClean="0"/>
              <a:t>12.03.2021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CD2BF-F6FD-4635-88AD-9CEA422F8027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59645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533400"/>
            <a:ext cx="2552700" cy="56388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533400"/>
            <a:ext cx="7505700" cy="56388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5CE71C-3E98-4E8F-B0BF-13E61DBAC614}" type="datetimeFigureOut">
              <a:rPr lang="ru-RU" smtClean="0"/>
              <a:t>12.03.2021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CD2BF-F6FD-4635-88AD-9CEA422F8027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6855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121408"/>
            <a:ext cx="10058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2"/>
                </a:solidFill>
              </a:defRPr>
            </a:lvl1pPr>
          </a:lstStyle>
          <a:p>
            <a:fld id="{E15CE71C-3E98-4E8F-B0BF-13E61DBAC614}" type="datetimeFigureOut">
              <a:rPr lang="ru-RU" smtClean="0"/>
              <a:t>12.03.2021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grpSp>
        <p:nvGrpSpPr>
          <p:cNvPr id="7" name="Group 6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8" name="Oval 7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1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9" name="Oval 8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>
                <a:solidFill>
                  <a:srgbClr val="FFFFFF"/>
                </a:solidFill>
                <a:latin typeface="+mj-lt"/>
              </a:defRPr>
            </a:lvl1pPr>
          </a:lstStyle>
          <a:p>
            <a:fld id="{81BCD2BF-F6FD-4635-88AD-9CEA422F8027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84383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9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51559" y="1432223"/>
            <a:ext cx="10167983" cy="3270406"/>
          </a:xfrm>
        </p:spPr>
        <p:txBody>
          <a:bodyPr/>
          <a:lstStyle/>
          <a:p>
            <a:r>
              <a:rPr lang="ru-RU" sz="4800" b="1" dirty="0" smtClean="0"/>
              <a:t>20. Австро-</a:t>
            </a:r>
            <a:r>
              <a:rPr lang="ru-RU" sz="4800" b="1" dirty="0" err="1" smtClean="0"/>
              <a:t>угорщина</a:t>
            </a:r>
            <a:r>
              <a:rPr lang="ru-RU" sz="4800" b="1" dirty="0" smtClean="0"/>
              <a:t> –</a:t>
            </a:r>
            <a:r>
              <a:rPr lang="ru-RU" sz="4800" b="1" dirty="0" err="1" smtClean="0"/>
              <a:t>дуалістична</a:t>
            </a:r>
            <a:r>
              <a:rPr lang="ru-RU" sz="4800" b="1" dirty="0" smtClean="0"/>
              <a:t> </a:t>
            </a:r>
            <a:r>
              <a:rPr lang="ru-RU" sz="4800" b="1" dirty="0" err="1" smtClean="0"/>
              <a:t>монархія</a:t>
            </a:r>
            <a:r>
              <a:rPr lang="ru-RU" sz="4800" b="1" dirty="0"/>
              <a:t>.</a:t>
            </a:r>
            <a:r>
              <a:rPr lang="ru-RU" sz="4800" b="1" dirty="0" smtClean="0"/>
              <a:t> </a:t>
            </a:r>
            <a:r>
              <a:rPr lang="ru-RU" sz="4800" b="1" dirty="0" err="1" smtClean="0"/>
              <a:t>утворення</a:t>
            </a:r>
            <a:r>
              <a:rPr lang="ru-RU" sz="4800" b="1" dirty="0" smtClean="0"/>
              <a:t> </a:t>
            </a:r>
            <a:r>
              <a:rPr lang="ru-RU" sz="4800" b="1" dirty="0" err="1" smtClean="0"/>
              <a:t>нових</a:t>
            </a:r>
            <a:r>
              <a:rPr lang="ru-RU" sz="4800" b="1" dirty="0" smtClean="0"/>
              <a:t> </a:t>
            </a:r>
            <a:r>
              <a:rPr lang="ru-RU" sz="4800" b="1" dirty="0" err="1" smtClean="0"/>
              <a:t>незалежних</a:t>
            </a:r>
            <a:r>
              <a:rPr lang="ru-RU" sz="4800" b="1" dirty="0" smtClean="0"/>
              <a:t> </a:t>
            </a:r>
            <a:r>
              <a:rPr lang="ru-RU" sz="4800" b="1" dirty="0" err="1" smtClean="0"/>
              <a:t>країн</a:t>
            </a:r>
            <a:r>
              <a:rPr lang="ru-RU" sz="4800" b="1" dirty="0" smtClean="0"/>
              <a:t> на </a:t>
            </a:r>
            <a:r>
              <a:rPr lang="ru-RU" sz="4800" b="1" dirty="0" err="1" smtClean="0"/>
              <a:t>балканах</a:t>
            </a:r>
            <a:endParaRPr lang="ru-RU" sz="4800" b="1" dirty="0"/>
          </a:p>
        </p:txBody>
      </p:sp>
      <p:pic>
        <p:nvPicPr>
          <p:cNvPr id="2052" name="Picture 4" descr="ÐÐµÑÐ±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6343" y="2565053"/>
            <a:ext cx="3088616" cy="3806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ÐÑÐ°Ð¿Ð¾Ñ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8001" y="4296229"/>
            <a:ext cx="3645153" cy="24301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85807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122" name="Picture 2" descr="Ð ÐµÐ·ÑÐ»ÑÑÐ°Ñ Ð¿Ð¾ÑÑÐºÑ Ð·Ð¾Ð±ÑÐ°Ð¶ÐµÐ½Ñ Ð·Ð° Ð·Ð°Ð¿Ð¸ÑÐ¾Ð¼ &quot;Ð°Ð²ÑÑÑÐ¾-ÑÐ³Ð¾ÑÑÐ¸Ð½Ð° ÐºÐ°ÑÑÐ° Ð² 19 ÑÑ&quot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01600"/>
            <a:ext cx="12192000" cy="70902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85201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033880" y="2093976"/>
            <a:ext cx="2926357" cy="384990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3200" dirty="0" smtClean="0"/>
              <a:t>В складі Австрії залишались українські землі</a:t>
            </a:r>
            <a:endParaRPr lang="ru-RU" sz="3200" dirty="0"/>
          </a:p>
        </p:txBody>
      </p:sp>
      <p:pic>
        <p:nvPicPr>
          <p:cNvPr id="6146" name="Picture 2" descr="ÐÐ¾ÑÐ¾Ð¶ÐµÐµ Ð¸Ð·Ð¾Ð±ÑÐ°Ð¶ÐµÐ½Ð¸Ð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612" y="484632"/>
            <a:ext cx="6964032" cy="55882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796231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22443912"/>
              </p:ext>
            </p:extLst>
          </p:nvPr>
        </p:nvGraphicFramePr>
        <p:xfrm>
          <a:off x="235528" y="374074"/>
          <a:ext cx="11665528" cy="57496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3" name="Picture 6" descr="ÐÑÐ°Ð¿Ð¾Ñ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2384" y="2597752"/>
            <a:ext cx="2026151" cy="13507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929169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96840" y="221396"/>
            <a:ext cx="10875409" cy="1636776"/>
          </a:xfrm>
        </p:spPr>
        <p:txBody>
          <a:bodyPr>
            <a:noAutofit/>
          </a:bodyPr>
          <a:lstStyle/>
          <a:p>
            <a:pPr algn="ctr"/>
            <a:r>
              <a:rPr lang="uk-UA" sz="4400" dirty="0" smtClean="0"/>
              <a:t>8 червня 1867 р. -</a:t>
            </a:r>
            <a:r>
              <a:rPr lang="uk-UA" sz="4400" dirty="0"/>
              <a:t>проголошення </a:t>
            </a:r>
            <a:r>
              <a:rPr lang="uk-UA" sz="4400" dirty="0" err="1" smtClean="0"/>
              <a:t>автро-угорщини</a:t>
            </a:r>
            <a:r>
              <a:rPr lang="uk-UA" sz="4400" dirty="0" smtClean="0"/>
              <a:t> –</a:t>
            </a:r>
            <a:r>
              <a:rPr lang="uk-UA" sz="4400" dirty="0" err="1" smtClean="0"/>
              <a:t>ПОЛІТИна</a:t>
            </a:r>
            <a:r>
              <a:rPr lang="uk-UA" sz="4400" dirty="0" smtClean="0"/>
              <a:t> частина угоди</a:t>
            </a:r>
            <a:endParaRPr lang="ru-RU" sz="4400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39845999"/>
              </p:ext>
            </p:extLst>
          </p:nvPr>
        </p:nvGraphicFramePr>
        <p:xfrm>
          <a:off x="955963" y="1995056"/>
          <a:ext cx="10861963" cy="44750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1436131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Віденський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парламент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898073"/>
            <a:ext cx="12222294" cy="4705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33060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 descr="https://history.vn.ua/lesson/world-history-2017-lessons-9-class/world-history-2017-lessons-9-class.files/image019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828"/>
          <a:stretch/>
        </p:blipFill>
        <p:spPr bwMode="auto">
          <a:xfrm>
            <a:off x="411693" y="581891"/>
            <a:ext cx="11539189" cy="55903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06705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9848" y="206442"/>
            <a:ext cx="10058400" cy="1609344"/>
          </a:xfrm>
        </p:spPr>
        <p:txBody>
          <a:bodyPr/>
          <a:lstStyle/>
          <a:p>
            <a:pPr algn="ctr"/>
            <a:r>
              <a:rPr lang="ru-RU" dirty="0"/>
              <a:t> </a:t>
            </a:r>
            <a:r>
              <a:rPr lang="ru-RU" sz="4800" b="1" dirty="0"/>
              <a:t>Франц Йозеф </a:t>
            </a:r>
            <a:r>
              <a:rPr lang="en-US" sz="4800" b="1" dirty="0"/>
              <a:t>I </a:t>
            </a:r>
            <a:r>
              <a:rPr lang="ru-RU" sz="4800" b="1" dirty="0" smtClean="0"/>
              <a:t/>
            </a:r>
            <a:br>
              <a:rPr lang="ru-RU" sz="4800" b="1" dirty="0" smtClean="0"/>
            </a:br>
            <a:r>
              <a:rPr lang="ru-RU" sz="4800" b="1" dirty="0"/>
              <a:t>(</a:t>
            </a:r>
            <a:r>
              <a:rPr lang="en-US" sz="4800" b="1" dirty="0" smtClean="0"/>
              <a:t>1867–1916</a:t>
            </a:r>
            <a:r>
              <a:rPr lang="ru-RU" sz="4800" b="1" dirty="0" smtClean="0"/>
              <a:t>)</a:t>
            </a:r>
            <a:endParaRPr lang="ru-RU" sz="48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764051" y="1495842"/>
            <a:ext cx="3247840" cy="5098473"/>
          </a:xfrm>
        </p:spPr>
        <p:txBody>
          <a:bodyPr>
            <a:normAutofit fontScale="92500" lnSpcReduction="20000"/>
          </a:bodyPr>
          <a:lstStyle/>
          <a:p>
            <a:r>
              <a:rPr lang="ru-RU" sz="3100" dirty="0" err="1" smtClean="0"/>
              <a:t>Імператор</a:t>
            </a:r>
            <a:r>
              <a:rPr lang="ru-RU" sz="3100" dirty="0" smtClean="0"/>
              <a:t> </a:t>
            </a:r>
            <a:r>
              <a:rPr lang="ru-RU" sz="3100" dirty="0" err="1" smtClean="0"/>
              <a:t>зберігав</a:t>
            </a:r>
            <a:r>
              <a:rPr lang="ru-RU" sz="3100" dirty="0" smtClean="0"/>
              <a:t> право </a:t>
            </a:r>
            <a:r>
              <a:rPr lang="ru-RU" sz="3100" dirty="0" err="1" smtClean="0"/>
              <a:t>видавати</a:t>
            </a:r>
            <a:r>
              <a:rPr lang="ru-RU" sz="3100" dirty="0" smtClean="0"/>
              <a:t> укали, </a:t>
            </a:r>
            <a:r>
              <a:rPr lang="ru-RU" sz="3100" dirty="0" err="1" smtClean="0"/>
              <a:t>що</a:t>
            </a:r>
            <a:r>
              <a:rPr lang="ru-RU" sz="3100" dirty="0" smtClean="0"/>
              <a:t> </a:t>
            </a:r>
            <a:r>
              <a:rPr lang="ru-RU" sz="3100" dirty="0" err="1" smtClean="0"/>
              <a:t>мали</a:t>
            </a:r>
            <a:r>
              <a:rPr lang="ru-RU" sz="3100" dirty="0" smtClean="0"/>
              <a:t> силу закону.</a:t>
            </a:r>
          </a:p>
          <a:p>
            <a:r>
              <a:rPr lang="ru-RU" sz="3100" dirty="0" err="1"/>
              <a:t>призначав</a:t>
            </a:r>
            <a:r>
              <a:rPr lang="ru-RU" sz="3100" dirty="0"/>
              <a:t> </a:t>
            </a:r>
            <a:r>
              <a:rPr lang="ru-RU" sz="3100" dirty="0" err="1"/>
              <a:t>голів</a:t>
            </a:r>
            <a:r>
              <a:rPr lang="ru-RU" sz="3100" dirty="0"/>
              <a:t> </a:t>
            </a:r>
            <a:r>
              <a:rPr lang="ru-RU" sz="3100" dirty="0" err="1" smtClean="0"/>
              <a:t>урядів</a:t>
            </a:r>
            <a:endParaRPr lang="ru-RU" sz="3100" dirty="0" smtClean="0"/>
          </a:p>
          <a:p>
            <a:r>
              <a:rPr lang="ru-RU" sz="3100" dirty="0" err="1" smtClean="0"/>
              <a:t>трьох</a:t>
            </a:r>
            <a:r>
              <a:rPr lang="ru-RU" sz="3100" dirty="0" smtClean="0"/>
              <a:t> </a:t>
            </a:r>
            <a:r>
              <a:rPr lang="ru-RU" sz="3100" dirty="0" err="1"/>
              <a:t>спільних</a:t>
            </a:r>
            <a:r>
              <a:rPr lang="ru-RU" sz="3100" dirty="0"/>
              <a:t> </a:t>
            </a:r>
            <a:r>
              <a:rPr lang="ru-RU" sz="3100" dirty="0" err="1"/>
              <a:t>міністрів</a:t>
            </a:r>
            <a:r>
              <a:rPr lang="ru-RU" sz="3100" dirty="0"/>
              <a:t> (</a:t>
            </a:r>
            <a:r>
              <a:rPr lang="ru-RU" sz="3100" dirty="0" err="1"/>
              <a:t>іноземних</a:t>
            </a:r>
            <a:r>
              <a:rPr lang="ru-RU" sz="3100" dirty="0"/>
              <a:t> справ, </a:t>
            </a:r>
            <a:r>
              <a:rPr lang="ru-RU" sz="3100" dirty="0" err="1"/>
              <a:t>фінансів</a:t>
            </a:r>
            <a:r>
              <a:rPr lang="ru-RU" sz="3100" dirty="0"/>
              <a:t> і </a:t>
            </a:r>
            <a:r>
              <a:rPr lang="ru-RU" sz="3100" dirty="0" err="1"/>
              <a:t>збройних</a:t>
            </a:r>
            <a:r>
              <a:rPr lang="ru-RU" sz="3100" dirty="0"/>
              <a:t> сил</a:t>
            </a:r>
            <a:r>
              <a:rPr lang="ru-RU" sz="3100" dirty="0" smtClean="0"/>
              <a:t>),</a:t>
            </a:r>
          </a:p>
          <a:p>
            <a:r>
              <a:rPr lang="ru-RU" sz="3100" dirty="0" err="1" smtClean="0"/>
              <a:t>розпускав</a:t>
            </a:r>
            <a:r>
              <a:rPr lang="ru-RU" sz="3100" dirty="0" smtClean="0"/>
              <a:t> </a:t>
            </a:r>
            <a:r>
              <a:rPr lang="ru-RU" sz="3100" dirty="0"/>
              <a:t>парламент.</a:t>
            </a:r>
            <a:endParaRPr lang="ru-RU" sz="3100" dirty="0" smtClean="0"/>
          </a:p>
          <a:p>
            <a:endParaRPr lang="ru-RU" sz="2800" dirty="0" smtClean="0"/>
          </a:p>
          <a:p>
            <a:endParaRPr lang="ru-RU" dirty="0"/>
          </a:p>
        </p:txBody>
      </p:sp>
      <p:pic>
        <p:nvPicPr>
          <p:cNvPr id="3074" name="Picture 2" descr="Franz-Joseph-188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2175" y="1722563"/>
            <a:ext cx="3614058" cy="48717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s://upload.wikimedia.org/wikipedia/commons/thumb/b/bf/Kaiser_Franz_Joseph_by_Theodor_Sockl_%281852%29.png/220px-Kaiser_Franz_Joseph_by_Theodor_Sockl_%281852%29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4135" y="1737707"/>
            <a:ext cx="3705226" cy="49346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331232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92727" y="484632"/>
            <a:ext cx="10435521" cy="83155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Згідно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з </a:t>
            </a:r>
            <a:r>
              <a:rPr lang="ru-RU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угодою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79132323"/>
              </p:ext>
            </p:extLst>
          </p:nvPr>
        </p:nvGraphicFramePr>
        <p:xfrm>
          <a:off x="692727" y="1482435"/>
          <a:ext cx="11000510" cy="4297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00255">
                  <a:extLst>
                    <a:ext uri="{9D8B030D-6E8A-4147-A177-3AD203B41FA5}">
                      <a16:colId xmlns:a16="http://schemas.microsoft.com/office/drawing/2014/main" val="3720694214"/>
                    </a:ext>
                  </a:extLst>
                </a:gridCol>
                <a:gridCol w="5500255">
                  <a:extLst>
                    <a:ext uri="{9D8B030D-6E8A-4147-A177-3AD203B41FA5}">
                      <a16:colId xmlns:a16="http://schemas.microsoft.com/office/drawing/2014/main" val="419294019"/>
                    </a:ext>
                  </a:extLst>
                </a:gridCol>
              </a:tblGrid>
              <a:tr h="533400">
                <a:tc>
                  <a:txBody>
                    <a:bodyPr/>
                    <a:lstStyle/>
                    <a:p>
                      <a:pPr algn="ctr"/>
                      <a:r>
                        <a:rPr lang="ru-RU" sz="3600" dirty="0" err="1" smtClean="0"/>
                        <a:t>Австрія</a:t>
                      </a:r>
                      <a:r>
                        <a:rPr lang="ru-RU" sz="3600" dirty="0" smtClean="0"/>
                        <a:t> </a:t>
                      </a:r>
                      <a:endParaRPr lang="ru-RU" sz="3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dirty="0" err="1" smtClean="0"/>
                        <a:t>Угорщина</a:t>
                      </a:r>
                      <a:endParaRPr lang="ru-RU" sz="3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97496118"/>
                  </a:ext>
                </a:extLst>
              </a:tr>
              <a:tr h="533400">
                <a:tc gridSpan="2">
                  <a:txBody>
                    <a:bodyPr/>
                    <a:lstStyle/>
                    <a:p>
                      <a:pPr algn="l"/>
                      <a:r>
                        <a:rPr lang="ru-RU" sz="3600" dirty="0" smtClean="0"/>
                        <a:t>1. Мали</a:t>
                      </a:r>
                      <a:r>
                        <a:rPr lang="ru-RU" sz="3600" baseline="0" dirty="0" smtClean="0"/>
                        <a:t> </a:t>
                      </a:r>
                      <a:r>
                        <a:rPr lang="ru-RU" sz="3600" baseline="0" dirty="0" err="1" smtClean="0"/>
                        <a:t>власні</a:t>
                      </a:r>
                      <a:r>
                        <a:rPr lang="ru-RU" sz="3600" baseline="0" dirty="0" smtClean="0"/>
                        <a:t> </a:t>
                      </a:r>
                      <a:r>
                        <a:rPr lang="ru-RU" sz="3600" baseline="0" dirty="0" err="1" smtClean="0"/>
                        <a:t>парламенти</a:t>
                      </a:r>
                      <a:r>
                        <a:rPr lang="ru-RU" sz="3600" baseline="0" dirty="0" smtClean="0"/>
                        <a:t>.</a:t>
                      </a:r>
                      <a:endParaRPr lang="ru-RU" sz="36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9750502"/>
                  </a:ext>
                </a:extLst>
              </a:tr>
              <a:tr h="533400">
                <a:tc gridSpan="2">
                  <a:txBody>
                    <a:bodyPr/>
                    <a:lstStyle/>
                    <a:p>
                      <a:pPr algn="l"/>
                      <a:r>
                        <a:rPr lang="ru-RU" sz="3600" dirty="0" smtClean="0"/>
                        <a:t>2. </a:t>
                      </a:r>
                      <a:r>
                        <a:rPr lang="ru-RU" sz="3600" dirty="0" err="1" smtClean="0"/>
                        <a:t>Адміністартивну</a:t>
                      </a:r>
                      <a:r>
                        <a:rPr lang="ru-RU" sz="3600" dirty="0" smtClean="0"/>
                        <a:t> </a:t>
                      </a:r>
                      <a:r>
                        <a:rPr lang="ru-RU" sz="3600" dirty="0" err="1" smtClean="0"/>
                        <a:t>самосійність</a:t>
                      </a:r>
                      <a:r>
                        <a:rPr lang="ru-RU" sz="3600" dirty="0" smtClean="0"/>
                        <a:t>.</a:t>
                      </a:r>
                      <a:endParaRPr lang="ru-RU" sz="36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7287136"/>
                  </a:ext>
                </a:extLst>
              </a:tr>
              <a:tr h="533400">
                <a:tc gridSpan="2">
                  <a:txBody>
                    <a:bodyPr/>
                    <a:lstStyle/>
                    <a:p>
                      <a:pPr algn="l"/>
                      <a:r>
                        <a:rPr lang="ru-RU" sz="36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3. </a:t>
                      </a:r>
                      <a:r>
                        <a:rPr lang="ru-RU" sz="36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Загальні</a:t>
                      </a:r>
                      <a:r>
                        <a:rPr lang="ru-RU" sz="36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36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питання</a:t>
                      </a:r>
                      <a:r>
                        <a:rPr lang="ru-RU" sz="36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36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виносились</a:t>
                      </a:r>
                      <a:r>
                        <a:rPr lang="ru-RU" sz="36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на </a:t>
                      </a:r>
                      <a:r>
                        <a:rPr lang="ru-RU" sz="36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засідання</a:t>
                      </a:r>
                      <a:r>
                        <a:rPr lang="ru-RU" sz="36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36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імперського</a:t>
                      </a:r>
                      <a:r>
                        <a:rPr lang="ru-RU" sz="36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парламенту.</a:t>
                      </a:r>
                      <a:endParaRPr lang="ru-RU" sz="36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3461932"/>
                  </a:ext>
                </a:extLst>
              </a:tr>
              <a:tr h="533400">
                <a:tc gridSpan="2">
                  <a:txBody>
                    <a:bodyPr/>
                    <a:lstStyle/>
                    <a:p>
                      <a:r>
                        <a:rPr lang="ru-RU" sz="3600" dirty="0" smtClean="0"/>
                        <a:t>4. Три </a:t>
                      </a:r>
                      <a:r>
                        <a:rPr lang="ru-RU" sz="36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спільних</a:t>
                      </a:r>
                      <a:r>
                        <a:rPr lang="ru-RU" sz="36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36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міністерства</a:t>
                      </a:r>
                      <a:r>
                        <a:rPr lang="ru-RU" sz="3600" b="0" i="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: </a:t>
                      </a:r>
                      <a:r>
                        <a:rPr lang="ru-RU" sz="36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військове</a:t>
                      </a:r>
                      <a:r>
                        <a:rPr lang="ru-RU" sz="36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ru-RU" sz="36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закордонних</a:t>
                      </a:r>
                      <a:r>
                        <a:rPr lang="ru-RU" sz="36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справ і </a:t>
                      </a:r>
                      <a:r>
                        <a:rPr lang="ru-RU" sz="36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фінансів</a:t>
                      </a:r>
                      <a:r>
                        <a:rPr lang="ru-RU" sz="36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ru-RU" sz="36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813085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088793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err="1" smtClean="0"/>
              <a:t>Записати</a:t>
            </a:r>
            <a:r>
              <a:rPr lang="ru-RU" dirty="0" smtClean="0"/>
              <a:t>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69848" y="2121408"/>
            <a:ext cx="10294838" cy="4076192"/>
          </a:xfrm>
        </p:spPr>
        <p:txBody>
          <a:bodyPr>
            <a:noAutofit/>
          </a:bodyPr>
          <a:lstStyle/>
          <a:p>
            <a:r>
              <a:rPr lang="ru-RU" sz="4000" b="1" dirty="0" err="1" smtClean="0"/>
              <a:t>Монархія</a:t>
            </a:r>
            <a:r>
              <a:rPr lang="ru-RU" sz="4000" dirty="0" smtClean="0"/>
              <a:t>- </a:t>
            </a:r>
            <a:r>
              <a:rPr lang="ru-RU" sz="4000" dirty="0" err="1" smtClean="0"/>
              <a:t>це</a:t>
            </a:r>
            <a:r>
              <a:rPr lang="ru-RU" sz="4000" dirty="0" smtClean="0"/>
              <a:t> форма державного </a:t>
            </a:r>
            <a:r>
              <a:rPr lang="ru-RU" sz="4000" dirty="0" err="1" smtClean="0"/>
              <a:t>правління</a:t>
            </a:r>
            <a:r>
              <a:rPr lang="ru-RU" sz="4000" dirty="0" smtClean="0"/>
              <a:t>, за </a:t>
            </a:r>
            <a:r>
              <a:rPr lang="ru-RU" sz="4000" dirty="0" err="1" smtClean="0"/>
              <a:t>якої</a:t>
            </a:r>
            <a:r>
              <a:rPr lang="ru-RU" sz="4000" dirty="0" smtClean="0"/>
              <a:t> </a:t>
            </a:r>
            <a:r>
              <a:rPr lang="ru-RU" sz="4000" dirty="0" err="1" smtClean="0"/>
              <a:t>найвища</a:t>
            </a:r>
            <a:r>
              <a:rPr lang="ru-RU" sz="4000" dirty="0" smtClean="0"/>
              <a:t> </a:t>
            </a:r>
            <a:r>
              <a:rPr lang="ru-RU" sz="4000" dirty="0" err="1" smtClean="0"/>
              <a:t>державна</a:t>
            </a:r>
            <a:r>
              <a:rPr lang="ru-RU" sz="4000" dirty="0" smtClean="0"/>
              <a:t> </a:t>
            </a:r>
            <a:r>
              <a:rPr lang="ru-RU" sz="4000" dirty="0" err="1" smtClean="0"/>
              <a:t>влада</a:t>
            </a:r>
            <a:r>
              <a:rPr lang="ru-RU" sz="4000" dirty="0" smtClean="0"/>
              <a:t> </a:t>
            </a:r>
            <a:r>
              <a:rPr lang="ru-RU" sz="4000" dirty="0" err="1" smtClean="0"/>
              <a:t>належить</a:t>
            </a:r>
            <a:r>
              <a:rPr lang="ru-RU" sz="4000" dirty="0" smtClean="0"/>
              <a:t> </a:t>
            </a:r>
            <a:r>
              <a:rPr lang="ru-RU" sz="4000" dirty="0" err="1" smtClean="0"/>
              <a:t>одній</a:t>
            </a:r>
            <a:r>
              <a:rPr lang="ru-RU" sz="4000" dirty="0" smtClean="0"/>
              <a:t> </a:t>
            </a:r>
            <a:r>
              <a:rPr lang="ru-RU" sz="4000" dirty="0" err="1" smtClean="0"/>
              <a:t>особі</a:t>
            </a:r>
            <a:r>
              <a:rPr lang="ru-RU" sz="4000" dirty="0" smtClean="0"/>
              <a:t> -</a:t>
            </a:r>
            <a:r>
              <a:rPr lang="ru-RU" sz="4000" dirty="0" err="1" smtClean="0"/>
              <a:t>монархові</a:t>
            </a:r>
            <a:r>
              <a:rPr lang="ru-RU" sz="4000" dirty="0" smtClean="0"/>
              <a:t>.</a:t>
            </a:r>
          </a:p>
          <a:p>
            <a:r>
              <a:rPr lang="ru-RU" sz="4000" b="1" dirty="0" err="1" smtClean="0"/>
              <a:t>Дуалістияна</a:t>
            </a:r>
            <a:r>
              <a:rPr lang="ru-RU" sz="4000" b="1" dirty="0" smtClean="0"/>
              <a:t> </a:t>
            </a:r>
            <a:r>
              <a:rPr lang="ru-RU" sz="4000" b="1" dirty="0" err="1" smtClean="0"/>
              <a:t>монархія</a:t>
            </a:r>
            <a:r>
              <a:rPr lang="ru-RU" sz="4000" b="1" dirty="0" smtClean="0"/>
              <a:t> </a:t>
            </a:r>
            <a:r>
              <a:rPr lang="ru-RU" sz="4000" dirty="0" smtClean="0"/>
              <a:t>–</a:t>
            </a:r>
            <a:r>
              <a:rPr lang="ru-RU" sz="4000" dirty="0" err="1" smtClean="0"/>
              <a:t>це</a:t>
            </a:r>
            <a:r>
              <a:rPr lang="ru-RU" sz="4000" dirty="0" smtClean="0"/>
              <a:t> форма державного </a:t>
            </a:r>
            <a:r>
              <a:rPr lang="ru-RU" sz="4000" dirty="0" err="1" smtClean="0"/>
              <a:t>правління</a:t>
            </a:r>
            <a:r>
              <a:rPr lang="ru-RU" sz="4000" dirty="0" smtClean="0"/>
              <a:t>, за </a:t>
            </a:r>
            <a:r>
              <a:rPr lang="ru-RU" sz="4000" dirty="0" err="1" smtClean="0"/>
              <a:t>якої</a:t>
            </a:r>
            <a:r>
              <a:rPr lang="ru-RU" sz="4000" dirty="0" smtClean="0"/>
              <a:t> </a:t>
            </a:r>
            <a:r>
              <a:rPr lang="ru-RU" sz="4000" dirty="0" err="1" smtClean="0"/>
              <a:t>поряд</a:t>
            </a:r>
            <a:r>
              <a:rPr lang="ru-RU" sz="4000" dirty="0" smtClean="0"/>
              <a:t> з монархом </a:t>
            </a:r>
            <a:r>
              <a:rPr lang="ru-RU" sz="4000" dirty="0" err="1" smtClean="0"/>
              <a:t>функціонують</a:t>
            </a:r>
            <a:r>
              <a:rPr lang="ru-RU" sz="4000" dirty="0" smtClean="0"/>
              <a:t> парламент і уряд.</a:t>
            </a:r>
            <a:endParaRPr lang="ru-RU" sz="4000" dirty="0"/>
          </a:p>
        </p:txBody>
      </p:sp>
      <p:pic>
        <p:nvPicPr>
          <p:cNvPr id="1026" name="Picture 2" descr="Ð ÐµÐ·ÑÐ»ÑÑÐ°Ñ Ð¿Ð¾ÑÑÐºÑ Ð·Ð¾Ð±ÑÐ°Ð¶ÐµÐ½Ñ Ð·Ð° Ð·Ð°Ð¿Ð¸ÑÐ¾Ð¼ &quot;ÑÑÑÐºÐ° Ð½Ð°Ð¼Ð°Ð»ÑÐ¾Ð²Ð°Ð½Ð°&quot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5296" y="401782"/>
            <a:ext cx="3097494" cy="15487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8764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err="1" smtClean="0"/>
              <a:t>ЗаПитання</a:t>
            </a:r>
            <a:r>
              <a:rPr lang="ru-RU" b="1" dirty="0" smtClean="0"/>
              <a:t>: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buAutoNum type="arabicPeriod"/>
            </a:pPr>
            <a:r>
              <a:rPr lang="ru-RU" sz="4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Коли </a:t>
            </a:r>
            <a:r>
              <a:rPr lang="ru-RU" sz="4400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утворено</a:t>
            </a:r>
            <a:r>
              <a:rPr lang="ru-RU" sz="4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Австро-</a:t>
            </a:r>
            <a:r>
              <a:rPr lang="ru-RU" sz="4400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угорську</a:t>
            </a:r>
            <a:r>
              <a:rPr lang="ru-RU" sz="4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4400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імперію</a:t>
            </a:r>
            <a:r>
              <a:rPr lang="ru-RU" sz="4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?</a:t>
            </a:r>
          </a:p>
          <a:p>
            <a:pPr marL="457200" indent="-457200">
              <a:buAutoNum type="arabicPeriod"/>
            </a:pPr>
            <a:r>
              <a:rPr lang="ru-RU" sz="4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Як </a:t>
            </a:r>
            <a:r>
              <a:rPr lang="ru-RU" sz="4400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імперія</a:t>
            </a:r>
            <a:r>
              <a:rPr lang="ru-RU" sz="4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4400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називалася</a:t>
            </a:r>
            <a:r>
              <a:rPr lang="ru-RU" sz="4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до </a:t>
            </a:r>
            <a:r>
              <a:rPr lang="ru-RU" sz="4400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цього</a:t>
            </a:r>
            <a:r>
              <a:rPr lang="ru-RU" sz="4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? </a:t>
            </a:r>
          </a:p>
          <a:p>
            <a:pPr marL="457200" indent="-457200">
              <a:buAutoNum type="arabicPeriod"/>
            </a:pPr>
            <a:r>
              <a:rPr lang="ru-RU" sz="4400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Які</a:t>
            </a:r>
            <a:r>
              <a:rPr lang="ru-RU" sz="4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4400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утворилися</a:t>
            </a:r>
            <a:r>
              <a:rPr lang="ru-RU" sz="4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4400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органи</a:t>
            </a:r>
            <a:r>
              <a:rPr lang="ru-RU" sz="4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4400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управління</a:t>
            </a:r>
            <a:r>
              <a:rPr lang="ru-RU" sz="4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?</a:t>
            </a:r>
          </a:p>
          <a:p>
            <a:pPr marL="457200" indent="-457200">
              <a:buAutoNum type="arabicPeriod"/>
            </a:pPr>
            <a:endParaRPr lang="ru-RU" sz="44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Picture 4" descr="ÐÐ°ÑÑÐ¸Ð½ÐºÐ¸ Ð¿Ð¾ Ð·Ð°Ð¿ÑÐ¾ÑÑ Ð·Ð°Ð¿Ð¸ÑÐ°Ð½Ð½Ñ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04" y="-55418"/>
            <a:ext cx="2123455" cy="15925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843698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4321" y="296873"/>
            <a:ext cx="10058400" cy="1609344"/>
          </a:xfrm>
        </p:spPr>
        <p:txBody>
          <a:bodyPr/>
          <a:lstStyle/>
          <a:p>
            <a:pPr algn="ctr"/>
            <a:r>
              <a:rPr lang="ru-RU" dirty="0"/>
              <a:t>«</a:t>
            </a:r>
            <a:r>
              <a:rPr lang="ru-RU" dirty="0" err="1"/>
              <a:t>Клаптикова</a:t>
            </a:r>
            <a:r>
              <a:rPr lang="ru-RU" dirty="0"/>
              <a:t> </a:t>
            </a:r>
            <a:r>
              <a:rPr lang="ru-RU" dirty="0" err="1"/>
              <a:t>імперія</a:t>
            </a:r>
            <a:r>
              <a:rPr lang="ru-RU" dirty="0" smtClean="0"/>
              <a:t>». </a:t>
            </a:r>
            <a:r>
              <a:rPr lang="ru-RU" dirty="0" err="1" smtClean="0"/>
              <a:t>Чому</a:t>
            </a:r>
            <a:r>
              <a:rPr lang="ru-RU" dirty="0" smtClean="0"/>
              <a:t> ж? (СТ. 168)</a:t>
            </a:r>
            <a:endParaRPr lang="ru-RU" dirty="0"/>
          </a:p>
        </p:txBody>
      </p:sp>
      <p:pic>
        <p:nvPicPr>
          <p:cNvPr id="1026" name="Picture 2" descr="Ð ÐµÐ·ÑÐ»ÑÑÐ°Ñ Ð¿Ð¾ÑÑÐºÑ Ð·Ð¾Ð±ÑÐ°Ð¶ÐµÐ½Ñ Ð·Ð° Ð·Ð°Ð¿Ð¸ÑÐ¾Ð¼ &quot;Ð°Ð²ÑÑÑÐ¾-ÑÐ³Ð¾ÑÑÐ¸Ð½Ð°&quot;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1528" y="2030908"/>
            <a:ext cx="6979244" cy="470401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ÐÐ¾ÑÐ¾Ð¶ÐµÐµ Ð¸Ð·Ð¾Ð±ÑÐ°Ð¶ÐµÐ½Ð¸Ðµ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954" y="418709"/>
            <a:ext cx="1405065" cy="13656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571933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122" name="Picture 2" descr="Ð ÐµÐ·ÑÐ»ÑÑÐ°Ñ Ð¿Ð¾ÑÑÐºÑ Ð·Ð¾Ð±ÑÐ°Ð¶ÐµÐ½Ñ Ð·Ð° Ð·Ð°Ð¿Ð¸ÑÐ¾Ð¼ &quot;Ð°Ð²ÑÑÑÐ¾-ÑÐ³Ð¾ÑÑÐ¸Ð½Ð° ÐºÐ°ÑÑÐ° Ð² 19 ÑÑ&quot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818" y="9485"/>
            <a:ext cx="11776364" cy="68485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52410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8206" y="212710"/>
            <a:ext cx="10058400" cy="1609344"/>
          </a:xfrm>
        </p:spPr>
        <p:txBody>
          <a:bodyPr/>
          <a:lstStyle/>
          <a:p>
            <a:pPr algn="ctr"/>
            <a:r>
              <a:rPr lang="ru-RU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Національний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склад</a:t>
            </a: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11" name="Объект 10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26976298"/>
              </p:ext>
            </p:extLst>
          </p:nvPr>
        </p:nvGraphicFramePr>
        <p:xfrm>
          <a:off x="4819478" y="1017382"/>
          <a:ext cx="7077381" cy="54933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-1276522" y="4694827"/>
            <a:ext cx="6096000" cy="1815882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r>
              <a:rPr lang="ru-RU" sz="2800" b="1" dirty="0" err="1">
                <a:latin typeface="Verdana" panose="020B0604030504040204" pitchFamily="34" charset="0"/>
              </a:rPr>
              <a:t>Австрійська</a:t>
            </a:r>
            <a:r>
              <a:rPr lang="ru-RU" sz="2800" b="1" dirty="0">
                <a:latin typeface="Verdana" panose="020B0604030504040204" pitchFamily="34" charset="0"/>
              </a:rPr>
              <a:t> </a:t>
            </a:r>
            <a:r>
              <a:rPr lang="ru-RU" sz="2800" b="1" dirty="0" err="1">
                <a:latin typeface="Verdana" panose="020B0604030504040204" pitchFamily="34" charset="0"/>
              </a:rPr>
              <a:t>імперія</a:t>
            </a:r>
            <a:r>
              <a:rPr lang="ru-RU" sz="2800" b="1" dirty="0">
                <a:latin typeface="Verdana" panose="020B0604030504040204" pitchFamily="34" charset="0"/>
              </a:rPr>
              <a:t> </a:t>
            </a:r>
            <a:endParaRPr lang="ru-RU" sz="2800" b="1" dirty="0" smtClean="0">
              <a:latin typeface="Verdana" panose="020B0604030504040204" pitchFamily="34" charset="0"/>
            </a:endParaRPr>
          </a:p>
          <a:p>
            <a:pPr algn="r"/>
            <a:r>
              <a:rPr lang="ru-RU" sz="2800" b="1" dirty="0" err="1" smtClean="0">
                <a:latin typeface="Verdana" panose="020B0604030504040204" pitchFamily="34" charset="0"/>
              </a:rPr>
              <a:t>була</a:t>
            </a:r>
            <a:r>
              <a:rPr lang="ru-RU" sz="2800" b="1" dirty="0">
                <a:latin typeface="Verdana" panose="020B0604030504040204" pitchFamily="34" charset="0"/>
              </a:rPr>
              <a:t> </a:t>
            </a:r>
            <a:r>
              <a:rPr lang="ru-RU" sz="2800" b="1" dirty="0" err="1">
                <a:latin typeface="Verdana" panose="020B0604030504040204" pitchFamily="34" charset="0"/>
              </a:rPr>
              <a:t>тюрмою</a:t>
            </a:r>
            <a:r>
              <a:rPr lang="ru-RU" sz="2800" b="1" dirty="0">
                <a:latin typeface="Verdana" panose="020B0604030504040204" pitchFamily="34" charset="0"/>
              </a:rPr>
              <a:t> для </a:t>
            </a:r>
            <a:endParaRPr lang="ru-RU" sz="2800" b="1" dirty="0" smtClean="0">
              <a:latin typeface="Verdana" panose="020B0604030504040204" pitchFamily="34" charset="0"/>
            </a:endParaRPr>
          </a:p>
          <a:p>
            <a:pPr algn="r"/>
            <a:r>
              <a:rPr lang="ru-RU" sz="2800" b="1" dirty="0" err="1" smtClean="0">
                <a:latin typeface="Verdana" panose="020B0604030504040204" pitchFamily="34" charset="0"/>
              </a:rPr>
              <a:t>народів</a:t>
            </a:r>
            <a:r>
              <a:rPr lang="ru-RU" sz="2800" b="1" dirty="0">
                <a:latin typeface="Verdana" panose="020B0604030504040204" pitchFamily="34" charset="0"/>
              </a:rPr>
              <a:t>, </a:t>
            </a:r>
            <a:endParaRPr lang="ru-RU" sz="2800" b="1" dirty="0" smtClean="0">
              <a:latin typeface="Verdana" panose="020B0604030504040204" pitchFamily="34" charset="0"/>
            </a:endParaRPr>
          </a:p>
          <a:p>
            <a:pPr algn="r"/>
            <a:r>
              <a:rPr lang="ru-RU" sz="2800" b="1" dirty="0" err="1" smtClean="0">
                <a:latin typeface="Verdana" panose="020B0604030504040204" pitchFamily="34" charset="0"/>
              </a:rPr>
              <a:t>які</a:t>
            </a:r>
            <a:r>
              <a:rPr lang="ru-RU" sz="2800" b="1" dirty="0" smtClean="0">
                <a:latin typeface="Verdana" panose="020B0604030504040204" pitchFamily="34" charset="0"/>
              </a:rPr>
              <a:t> </a:t>
            </a:r>
            <a:r>
              <a:rPr lang="ru-RU" sz="2800" b="1" dirty="0" err="1">
                <a:latin typeface="Verdana" panose="020B0604030504040204" pitchFamily="34" charset="0"/>
              </a:rPr>
              <a:t>її</a:t>
            </a:r>
            <a:r>
              <a:rPr lang="ru-RU" sz="2800" b="1" dirty="0">
                <a:latin typeface="Verdana" panose="020B0604030504040204" pitchFamily="34" charset="0"/>
              </a:rPr>
              <a:t> населяли.</a:t>
            </a:r>
            <a:endParaRPr lang="ru-RU" sz="2800" b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12740" y="1438284"/>
            <a:ext cx="4706738" cy="138499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ru-RU" sz="2800" b="1" dirty="0" err="1">
                <a:latin typeface="Verdana" panose="020B0604030504040204" pitchFamily="34" charset="0"/>
              </a:rPr>
              <a:t>Із</a:t>
            </a:r>
            <a:r>
              <a:rPr lang="ru-RU" sz="2800" b="1" dirty="0">
                <a:latin typeface="Verdana" panose="020B0604030504040204" pitchFamily="34" charset="0"/>
              </a:rPr>
              <a:t> </a:t>
            </a:r>
            <a:r>
              <a:rPr lang="ru-RU" sz="2800" b="1" dirty="0" err="1">
                <a:latin typeface="Verdana" panose="020B0604030504040204" pitchFamily="34" charset="0"/>
              </a:rPr>
              <a:t>загальної</a:t>
            </a:r>
            <a:r>
              <a:rPr lang="ru-RU" sz="2800" b="1" dirty="0">
                <a:latin typeface="Verdana" panose="020B0604030504040204" pitchFamily="34" charset="0"/>
              </a:rPr>
              <a:t> </a:t>
            </a:r>
            <a:r>
              <a:rPr lang="ru-RU" sz="2800" b="1" dirty="0" err="1" smtClean="0">
                <a:latin typeface="Verdana" panose="020B0604030504040204" pitchFamily="34" charset="0"/>
              </a:rPr>
              <a:t>кількості</a:t>
            </a:r>
            <a:endParaRPr lang="ru-RU" sz="2800" b="1" dirty="0" smtClean="0">
              <a:latin typeface="Verdana" panose="020B0604030504040204" pitchFamily="34" charset="0"/>
            </a:endParaRPr>
          </a:p>
          <a:p>
            <a:pPr algn="r"/>
            <a:r>
              <a:rPr lang="ru-RU" sz="2800" b="1" dirty="0" smtClean="0">
                <a:latin typeface="Verdana" panose="020B0604030504040204" pitchFamily="34" charset="0"/>
              </a:rPr>
              <a:t> </a:t>
            </a:r>
            <a:r>
              <a:rPr lang="ru-RU" sz="2800" b="1" dirty="0">
                <a:latin typeface="Verdana" panose="020B0604030504040204" pitchFamily="34" charset="0"/>
              </a:rPr>
              <a:t>37 </a:t>
            </a:r>
            <a:r>
              <a:rPr lang="ru-RU" sz="2800" b="1" dirty="0" smtClean="0">
                <a:latin typeface="Verdana" panose="020B0604030504040204" pitchFamily="34" charset="0"/>
              </a:rPr>
              <a:t>млн. </a:t>
            </a:r>
          </a:p>
          <a:p>
            <a:pPr algn="r"/>
            <a:r>
              <a:rPr lang="ru-RU" sz="2800" b="1" dirty="0" smtClean="0">
                <a:latin typeface="Verdana" panose="020B0604030504040204" pitchFamily="34" charset="0"/>
              </a:rPr>
              <a:t>душ </a:t>
            </a:r>
            <a:r>
              <a:rPr lang="ru-RU" sz="2800" b="1" dirty="0" err="1">
                <a:latin typeface="Verdana" panose="020B0604030504040204" pitchFamily="34" charset="0"/>
              </a:rPr>
              <a:t>налічувалося</a:t>
            </a:r>
            <a:r>
              <a:rPr lang="ru-RU" sz="2800" b="1" dirty="0">
                <a:latin typeface="Verdana" panose="020B0604030504040204" pitchFamily="34" charset="0"/>
              </a:rPr>
              <a:t>:</a:t>
            </a:r>
            <a:endParaRPr lang="ru-RU" sz="2800" b="1" dirty="0"/>
          </a:p>
        </p:txBody>
      </p:sp>
    </p:spTree>
    <p:extLst>
      <p:ext uri="{BB962C8B-B14F-4D97-AF65-F5344CB8AC3E}">
        <p14:creationId xmlns:p14="http://schemas.microsoft.com/office/powerpoint/2010/main" val="157880435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7448" y="110559"/>
            <a:ext cx="10058400" cy="1609344"/>
          </a:xfrm>
        </p:spPr>
        <p:txBody>
          <a:bodyPr/>
          <a:lstStyle/>
          <a:p>
            <a:pPr algn="ctr"/>
            <a:r>
              <a:rPr lang="ru-RU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Економічність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розвитку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18655" y="1719903"/>
            <a:ext cx="11637818" cy="4957988"/>
          </a:xfrm>
        </p:spPr>
        <p:txBody>
          <a:bodyPr>
            <a:normAutofit/>
          </a:bodyPr>
          <a:lstStyle/>
          <a:p>
            <a:pPr marL="742950" indent="-742950">
              <a:buFont typeface="+mj-lt"/>
              <a:buAutoNum type="arabicPeriod"/>
            </a:pPr>
            <a:r>
              <a:rPr lang="ru-RU" sz="4000" dirty="0" smtClean="0"/>
              <a:t>Австро-</a:t>
            </a:r>
            <a:r>
              <a:rPr lang="ru-RU" sz="4000" dirty="0" err="1" smtClean="0"/>
              <a:t>угорщина</a:t>
            </a:r>
            <a:r>
              <a:rPr lang="ru-RU" sz="4000" dirty="0" smtClean="0"/>
              <a:t> </a:t>
            </a:r>
            <a:r>
              <a:rPr lang="ru-RU" sz="4000" dirty="0" err="1" smtClean="0"/>
              <a:t>була</a:t>
            </a:r>
            <a:r>
              <a:rPr lang="ru-RU" sz="4000" dirty="0" smtClean="0"/>
              <a:t> </a:t>
            </a:r>
            <a:r>
              <a:rPr lang="ru-RU" sz="4000" dirty="0" err="1" smtClean="0"/>
              <a:t>відсталою</a:t>
            </a:r>
            <a:r>
              <a:rPr lang="ru-RU" sz="4000" dirty="0" smtClean="0"/>
              <a:t> </a:t>
            </a:r>
            <a:r>
              <a:rPr lang="ru-RU" sz="4000" dirty="0" err="1" smtClean="0"/>
              <a:t>передовим</a:t>
            </a:r>
            <a:r>
              <a:rPr lang="ru-RU" sz="4000" dirty="0" smtClean="0"/>
              <a:t> </a:t>
            </a:r>
            <a:r>
              <a:rPr lang="ru-RU" sz="4000" dirty="0" err="1"/>
              <a:t>країнам</a:t>
            </a:r>
            <a:r>
              <a:rPr lang="ru-RU" sz="4000" dirty="0"/>
              <a:t> </a:t>
            </a:r>
            <a:r>
              <a:rPr lang="ru-RU" sz="4000" dirty="0" err="1"/>
              <a:t>Європи</a:t>
            </a:r>
            <a:r>
              <a:rPr lang="ru-RU" sz="4000" dirty="0"/>
              <a:t> за </a:t>
            </a:r>
            <a:r>
              <a:rPr lang="ru-RU" sz="4000" dirty="0" err="1"/>
              <a:t>рівнем</a:t>
            </a:r>
            <a:r>
              <a:rPr lang="ru-RU" sz="4000" dirty="0"/>
              <a:t> </a:t>
            </a:r>
            <a:r>
              <a:rPr lang="ru-RU" sz="4000" dirty="0" err="1"/>
              <a:t>розвитку</a:t>
            </a:r>
            <a:r>
              <a:rPr lang="ru-RU" sz="4000" dirty="0"/>
              <a:t> </a:t>
            </a:r>
            <a:r>
              <a:rPr lang="ru-RU" sz="4000" dirty="0" err="1"/>
              <a:t>промисловості</a:t>
            </a:r>
            <a:r>
              <a:rPr lang="ru-RU" sz="4000" dirty="0"/>
              <a:t> й транспорту</a:t>
            </a:r>
            <a:r>
              <a:rPr lang="ru-RU" sz="4000" dirty="0" smtClean="0"/>
              <a:t>.</a:t>
            </a:r>
          </a:p>
          <a:p>
            <a:pPr marL="742950" indent="-742950">
              <a:buFont typeface="+mj-lt"/>
              <a:buAutoNum type="arabicPeriod"/>
            </a:pPr>
            <a:endParaRPr lang="ru-RU" sz="4000" dirty="0"/>
          </a:p>
          <a:p>
            <a:pPr marL="742950" indent="-742950">
              <a:buFont typeface="+mj-lt"/>
              <a:buAutoNum type="arabicPeriod"/>
            </a:pPr>
            <a:endParaRPr lang="ru-RU" sz="4000" dirty="0"/>
          </a:p>
        </p:txBody>
      </p:sp>
      <p:pic>
        <p:nvPicPr>
          <p:cNvPr id="4" name="Picture 2" descr="ÐÐ¾ÑÐ¾Ð¶ÐµÐµ Ð¸Ð·Ð¾Ð±ÑÐ°Ð¶ÐµÐ½Ð¸Ðµ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30517" y="4198897"/>
            <a:ext cx="1641894" cy="15958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0375067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75884" y="0"/>
            <a:ext cx="10058400" cy="1609344"/>
          </a:xfrm>
        </p:spPr>
        <p:txBody>
          <a:bodyPr/>
          <a:lstStyle/>
          <a:p>
            <a:pPr algn="ctr"/>
            <a:r>
              <a:rPr lang="ru-RU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Економічний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розвиток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18655" y="1387116"/>
            <a:ext cx="10477084" cy="5263065"/>
          </a:xfrm>
        </p:spPr>
        <p:txBody>
          <a:bodyPr>
            <a:normAutofit fontScale="55000" lnSpcReduction="20000"/>
          </a:bodyPr>
          <a:lstStyle/>
          <a:p>
            <a:pPr marL="457200" indent="-457200">
              <a:buFont typeface="+mj-lt"/>
              <a:buAutoNum type="arabicPeriod"/>
            </a:pPr>
            <a:r>
              <a:rPr lang="ru-RU" sz="5800" i="1" dirty="0" err="1" smtClean="0"/>
              <a:t>Нерівномірність</a:t>
            </a:r>
            <a:r>
              <a:rPr lang="ru-RU" sz="5800" i="1" dirty="0" smtClean="0"/>
              <a:t> </a:t>
            </a:r>
            <a:r>
              <a:rPr lang="ru-RU" sz="5800" i="1" dirty="0" err="1" smtClean="0"/>
              <a:t>розвитку</a:t>
            </a:r>
            <a:r>
              <a:rPr lang="ru-RU" sz="5800" i="1" dirty="0" smtClean="0"/>
              <a:t>;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5800" i="1" dirty="0" smtClean="0"/>
              <a:t>Заводи «Шкода» в </a:t>
            </a:r>
            <a:r>
              <a:rPr lang="ru-RU" sz="5800" i="1" dirty="0" err="1" smtClean="0"/>
              <a:t>Чехії</a:t>
            </a:r>
            <a:r>
              <a:rPr lang="ru-RU" sz="5800" i="1" dirty="0" smtClean="0"/>
              <a:t>;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5800" i="1" dirty="0" smtClean="0"/>
              <a:t>На </a:t>
            </a:r>
            <a:r>
              <a:rPr lang="ru-RU" sz="5800" i="1" dirty="0" err="1" smtClean="0"/>
              <a:t>частку</a:t>
            </a:r>
            <a:r>
              <a:rPr lang="ru-RU" sz="5800" i="1" dirty="0" smtClean="0"/>
              <a:t> </a:t>
            </a:r>
            <a:r>
              <a:rPr lang="ru-RU" sz="5800" i="1" dirty="0" err="1" smtClean="0"/>
              <a:t>Чехію</a:t>
            </a:r>
            <a:r>
              <a:rPr lang="ru-RU" sz="5800" i="1" dirty="0" smtClean="0"/>
              <a:t> припадало  86% </a:t>
            </a:r>
            <a:r>
              <a:rPr lang="ru-RU" sz="5800" i="1" dirty="0" err="1" smtClean="0"/>
              <a:t>виплавку</a:t>
            </a:r>
            <a:r>
              <a:rPr lang="ru-RU" sz="5800" i="1" dirty="0" smtClean="0"/>
              <a:t> </a:t>
            </a:r>
            <a:r>
              <a:rPr lang="ru-RU" sz="5800" i="1" dirty="0" err="1" smtClean="0"/>
              <a:t>металу</a:t>
            </a:r>
            <a:r>
              <a:rPr lang="ru-RU" sz="5800" i="1" dirty="0" smtClean="0"/>
              <a:t> і 50% </a:t>
            </a:r>
            <a:r>
              <a:rPr lang="ru-RU" sz="5800" i="1" dirty="0" err="1" smtClean="0"/>
              <a:t>випуску</a:t>
            </a:r>
            <a:r>
              <a:rPr lang="ru-RU" sz="5800" i="1" dirty="0" smtClean="0"/>
              <a:t> текстилю в </a:t>
            </a:r>
            <a:r>
              <a:rPr lang="ru-RU" sz="5800" i="1" dirty="0" err="1" smtClean="0"/>
              <a:t>авст</a:t>
            </a:r>
            <a:r>
              <a:rPr lang="ru-RU" sz="5800" i="1" dirty="0" smtClean="0"/>
              <a:t>. </a:t>
            </a:r>
            <a:r>
              <a:rPr lang="ru-RU" sz="5800" i="1" dirty="0" err="1"/>
              <a:t>ч</a:t>
            </a:r>
            <a:r>
              <a:rPr lang="ru-RU" sz="5800" i="1" dirty="0" err="1" smtClean="0"/>
              <a:t>астині</a:t>
            </a:r>
            <a:r>
              <a:rPr lang="ru-RU" sz="5800" i="1" dirty="0" smtClean="0"/>
              <a:t> </a:t>
            </a:r>
            <a:r>
              <a:rPr lang="ru-RU" sz="5800" i="1" dirty="0" err="1" smtClean="0"/>
              <a:t>імперії</a:t>
            </a:r>
            <a:r>
              <a:rPr lang="ru-RU" sz="5800" i="1" dirty="0" smtClean="0"/>
              <a:t>;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5800" i="1" dirty="0" err="1" smtClean="0"/>
              <a:t>Угорщина</a:t>
            </a:r>
            <a:r>
              <a:rPr lang="ru-RU" sz="5800" i="1" dirty="0" smtClean="0"/>
              <a:t>, </a:t>
            </a:r>
            <a:r>
              <a:rPr lang="ru-RU" sz="5800" i="1" dirty="0" err="1" smtClean="0"/>
              <a:t>Хорватія</a:t>
            </a:r>
            <a:r>
              <a:rPr lang="ru-RU" sz="5800" i="1" dirty="0" smtClean="0"/>
              <a:t>, </a:t>
            </a:r>
            <a:r>
              <a:rPr lang="ru-RU" sz="5800" i="1" dirty="0" err="1" smtClean="0"/>
              <a:t>Галичина</a:t>
            </a:r>
            <a:r>
              <a:rPr lang="ru-RU" sz="5800" i="1" dirty="0" smtClean="0"/>
              <a:t>, </a:t>
            </a:r>
            <a:r>
              <a:rPr lang="ru-RU" sz="5800" i="1" dirty="0" err="1" smtClean="0"/>
              <a:t>Трансільванія</a:t>
            </a:r>
            <a:r>
              <a:rPr lang="ru-RU" sz="5800" i="1" dirty="0" smtClean="0"/>
              <a:t> – </a:t>
            </a:r>
            <a:r>
              <a:rPr lang="ru-RU" sz="5800" i="1" dirty="0" err="1" smtClean="0"/>
              <a:t>залишались</a:t>
            </a:r>
            <a:r>
              <a:rPr lang="ru-RU" sz="5800" i="1" dirty="0" smtClean="0"/>
              <a:t> </a:t>
            </a:r>
            <a:r>
              <a:rPr lang="ru-RU" sz="5800" i="1" dirty="0" err="1" smtClean="0"/>
              <a:t>аграрними</a:t>
            </a:r>
            <a:r>
              <a:rPr lang="ru-RU" sz="5800" i="1" dirty="0" smtClean="0"/>
              <a:t> </a:t>
            </a:r>
            <a:r>
              <a:rPr lang="ru-RU" sz="5800" i="1" dirty="0" err="1" smtClean="0"/>
              <a:t>регіонами</a:t>
            </a:r>
            <a:r>
              <a:rPr lang="ru-RU" sz="5800" i="1" dirty="0" smtClean="0"/>
              <a:t> з </a:t>
            </a:r>
            <a:r>
              <a:rPr lang="ru-RU" sz="5800" i="1" dirty="0" err="1" smtClean="0"/>
              <a:t>поміщинським</a:t>
            </a:r>
            <a:r>
              <a:rPr lang="ru-RU" sz="5800" i="1" dirty="0" smtClean="0"/>
              <a:t> </a:t>
            </a:r>
            <a:r>
              <a:rPr lang="ru-RU" sz="5800" i="1" dirty="0" err="1" smtClean="0"/>
              <a:t>господарством</a:t>
            </a:r>
            <a:r>
              <a:rPr lang="ru-RU" sz="5800" i="1" dirty="0" smtClean="0"/>
              <a:t>.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5800" i="1" dirty="0" err="1" smtClean="0"/>
              <a:t>Провідні</a:t>
            </a:r>
            <a:r>
              <a:rPr lang="ru-RU" sz="5800" i="1" dirty="0" smtClean="0"/>
              <a:t> </a:t>
            </a:r>
            <a:r>
              <a:rPr lang="ru-RU" sz="5800" i="1" dirty="0" err="1" smtClean="0"/>
              <a:t>галузі</a:t>
            </a:r>
            <a:r>
              <a:rPr lang="ru-RU" sz="5800" i="1" dirty="0" smtClean="0"/>
              <a:t> </a:t>
            </a:r>
            <a:r>
              <a:rPr lang="ru-RU" sz="5800" i="1" dirty="0" err="1" smtClean="0"/>
              <a:t>промисловості</a:t>
            </a:r>
            <a:r>
              <a:rPr lang="ru-RU" sz="5800" i="1" dirty="0" smtClean="0"/>
              <a:t> – </a:t>
            </a:r>
            <a:r>
              <a:rPr lang="ru-RU" sz="5800" i="1" dirty="0" err="1" smtClean="0"/>
              <a:t>металургія</a:t>
            </a:r>
            <a:r>
              <a:rPr lang="ru-RU" sz="5800" i="1" dirty="0" smtClean="0"/>
              <a:t>, </a:t>
            </a:r>
            <a:r>
              <a:rPr lang="ru-RU" sz="5800" i="1" dirty="0" err="1" smtClean="0"/>
              <a:t>машинобудування</a:t>
            </a:r>
            <a:r>
              <a:rPr lang="ru-RU" sz="5800" i="1" dirty="0" smtClean="0"/>
              <a:t>, </a:t>
            </a:r>
            <a:r>
              <a:rPr lang="ru-RU" sz="5800" i="1" dirty="0" err="1" smtClean="0"/>
              <a:t>нафта</a:t>
            </a:r>
            <a:r>
              <a:rPr lang="ru-RU" sz="5800" i="1" dirty="0" smtClean="0"/>
              <a:t>, </a:t>
            </a:r>
            <a:r>
              <a:rPr lang="ru-RU" sz="5800" i="1" dirty="0" err="1" smtClean="0"/>
              <a:t>електрохімічна</a:t>
            </a:r>
            <a:r>
              <a:rPr lang="ru-RU" sz="5800" i="1" dirty="0" smtClean="0"/>
              <a:t>.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5800" i="1" dirty="0" err="1" smtClean="0"/>
              <a:t>Іноземний</a:t>
            </a:r>
            <a:r>
              <a:rPr lang="ru-RU" sz="5800" i="1" dirty="0" smtClean="0"/>
              <a:t> </a:t>
            </a:r>
            <a:r>
              <a:rPr lang="ru-RU" sz="5800" i="1" dirty="0" err="1" smtClean="0"/>
              <a:t>капітал</a:t>
            </a:r>
            <a:r>
              <a:rPr lang="ru-RU" sz="5800" i="1" dirty="0" smtClean="0"/>
              <a:t> </a:t>
            </a:r>
            <a:r>
              <a:rPr lang="ru-RU" sz="5800" i="1" dirty="0" err="1" smtClean="0"/>
              <a:t>який</a:t>
            </a:r>
            <a:r>
              <a:rPr lang="ru-RU" sz="5800" i="1" dirty="0" smtClean="0"/>
              <a:t> </a:t>
            </a:r>
            <a:r>
              <a:rPr lang="ru-RU" sz="5800" i="1" dirty="0" err="1" smtClean="0"/>
              <a:t>панував</a:t>
            </a:r>
            <a:r>
              <a:rPr lang="ru-RU" sz="5800" i="1" dirty="0" smtClean="0"/>
              <a:t> в </a:t>
            </a:r>
            <a:r>
              <a:rPr lang="ru-RU" sz="5800" i="1" dirty="0" err="1" smtClean="0"/>
              <a:t>Австроугорській</a:t>
            </a:r>
            <a:r>
              <a:rPr lang="ru-RU" sz="5800" i="1" dirty="0" smtClean="0"/>
              <a:t> </a:t>
            </a:r>
            <a:r>
              <a:rPr lang="ru-RU" sz="5800" i="1" dirty="0" err="1" smtClean="0"/>
              <a:t>промисловості</a:t>
            </a:r>
            <a:r>
              <a:rPr lang="ru-RU" sz="5800" i="1" dirty="0" smtClean="0"/>
              <a:t>: </a:t>
            </a:r>
            <a:r>
              <a:rPr lang="ru-RU" sz="5800" i="1" dirty="0" err="1" smtClean="0"/>
              <a:t>Німецький</a:t>
            </a:r>
            <a:r>
              <a:rPr lang="ru-RU" sz="5800" i="1" dirty="0" smtClean="0"/>
              <a:t> та </a:t>
            </a:r>
            <a:r>
              <a:rPr lang="ru-RU" sz="5800" i="1" dirty="0" err="1" smtClean="0"/>
              <a:t>Французький</a:t>
            </a:r>
            <a:r>
              <a:rPr lang="ru-RU" sz="5800" i="1" dirty="0" smtClean="0"/>
              <a:t>.</a:t>
            </a:r>
          </a:p>
          <a:p>
            <a:pPr marL="457200" indent="-457200">
              <a:buFont typeface="+mj-lt"/>
              <a:buAutoNum type="arabicPeriod"/>
            </a:pPr>
            <a:endParaRPr lang="ru-RU" sz="3200" dirty="0" smtClean="0"/>
          </a:p>
          <a:p>
            <a:pPr marL="457200" indent="-457200">
              <a:buFont typeface="+mj-lt"/>
              <a:buAutoNum type="arabicPeriod"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0788302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122" name="Picture 2" descr="Ð ÐµÐ·ÑÐ»ÑÑÐ°Ñ Ð¿Ð¾ÑÑÐºÑ Ð·Ð¾Ð±ÑÐ°Ð¶ÐµÐ½Ñ Ð·Ð° Ð·Ð°Ð¿Ð¸ÑÐ¾Ð¼ &quot;Ð°Ð²ÑÑÑÐ¾-ÑÐ³Ð¾ÑÑÐ¸Ð½Ð° ÐºÐ°ÑÑÐ° Ð² 19 ÑÑ&quot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818" y="9485"/>
            <a:ext cx="11776364" cy="68485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6318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9530" y="146303"/>
            <a:ext cx="10643339" cy="1609344"/>
          </a:xfrm>
        </p:spPr>
        <p:txBody>
          <a:bodyPr/>
          <a:lstStyle/>
          <a:p>
            <a:pPr algn="ctr"/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Криза Австро-</a:t>
            </a:r>
            <a:r>
              <a:rPr lang="ru-RU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угорщини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на початку ХХ ст.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9530" y="1735972"/>
            <a:ext cx="10643339" cy="4216770"/>
          </a:xfrm>
        </p:spPr>
        <p:txBody>
          <a:bodyPr/>
          <a:lstStyle/>
          <a:p>
            <a:pPr marL="0" indent="0">
              <a:buNone/>
            </a:pPr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r>
              <a:rPr lang="ru-RU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Причини: </a:t>
            </a:r>
            <a:r>
              <a:rPr lang="ru-RU" sz="3200" dirty="0" err="1" smtClean="0"/>
              <a:t>наростання</a:t>
            </a:r>
            <a:r>
              <a:rPr lang="ru-RU" sz="3200" dirty="0" smtClean="0"/>
              <a:t> </a:t>
            </a:r>
            <a:r>
              <a:rPr lang="ru-RU" sz="3200" dirty="0" err="1" smtClean="0"/>
              <a:t>визвольної</a:t>
            </a:r>
            <a:r>
              <a:rPr lang="ru-RU" sz="3200" dirty="0" smtClean="0"/>
              <a:t> </a:t>
            </a:r>
            <a:r>
              <a:rPr lang="ru-RU" sz="3200" dirty="0" err="1" smtClean="0"/>
              <a:t>боротьби</a:t>
            </a:r>
            <a:r>
              <a:rPr lang="ru-RU" sz="3200" dirty="0" smtClean="0"/>
              <a:t> </a:t>
            </a:r>
            <a:r>
              <a:rPr lang="ru-RU" sz="3200" dirty="0" err="1" smtClean="0"/>
              <a:t>пригноблених</a:t>
            </a:r>
            <a:r>
              <a:rPr lang="ru-RU" sz="3200" dirty="0" smtClean="0"/>
              <a:t> </a:t>
            </a:r>
            <a:r>
              <a:rPr lang="ru-RU" sz="3200" dirty="0" err="1" smtClean="0"/>
              <a:t>народів</a:t>
            </a:r>
            <a:r>
              <a:rPr lang="ru-RU" sz="3200" dirty="0" smtClean="0"/>
              <a:t>.</a:t>
            </a:r>
          </a:p>
          <a:p>
            <a:pPr marL="0" indent="0" algn="ctr">
              <a:buNone/>
            </a:pPr>
            <a:r>
              <a:rPr lang="ru-RU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40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Перебіг</a:t>
            </a:r>
            <a:r>
              <a:rPr lang="ru-RU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</a:p>
          <a:p>
            <a:pPr marL="0" indent="0" algn="ctr">
              <a:buNone/>
            </a:pPr>
            <a:endParaRPr lang="ru-RU" sz="3200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Овал 3"/>
          <p:cNvSpPr/>
          <p:nvPr/>
        </p:nvSpPr>
        <p:spPr>
          <a:xfrm>
            <a:off x="290945" y="3489471"/>
            <a:ext cx="5500256" cy="336852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Угорщина</a:t>
            </a:r>
            <a:r>
              <a:rPr lang="ru-RU" sz="2800" dirty="0" smtClean="0"/>
              <a:t>:</a:t>
            </a:r>
          </a:p>
          <a:p>
            <a:pPr algn="ctr"/>
            <a:r>
              <a:rPr lang="ru-RU" sz="2800" dirty="0" smtClean="0"/>
              <a:t>-листопад 1905 р. Початок </a:t>
            </a:r>
            <a:r>
              <a:rPr lang="ru-RU" sz="2800" dirty="0" err="1" smtClean="0"/>
              <a:t>масових</a:t>
            </a:r>
            <a:r>
              <a:rPr lang="ru-RU" sz="2800" dirty="0" smtClean="0"/>
              <a:t> </a:t>
            </a:r>
            <a:r>
              <a:rPr lang="ru-RU" sz="2800" dirty="0" err="1" smtClean="0"/>
              <a:t>хвилювань</a:t>
            </a:r>
            <a:endParaRPr lang="ru-RU" sz="2800" dirty="0" smtClean="0"/>
          </a:p>
          <a:p>
            <a:pPr algn="ctr"/>
            <a:r>
              <a:rPr lang="ru-RU" sz="2800" dirty="0" smtClean="0"/>
              <a:t>-1907 р. Закон про </a:t>
            </a:r>
            <a:r>
              <a:rPr lang="ru-RU" sz="2800" dirty="0" err="1" smtClean="0"/>
              <a:t>загальне</a:t>
            </a:r>
            <a:r>
              <a:rPr lang="ru-RU" sz="2800" dirty="0" smtClean="0"/>
              <a:t> </a:t>
            </a:r>
            <a:r>
              <a:rPr lang="ru-RU" sz="2800" dirty="0" err="1" smtClean="0"/>
              <a:t>виборче</a:t>
            </a:r>
            <a:r>
              <a:rPr lang="ru-RU" sz="2800" dirty="0" smtClean="0"/>
              <a:t> право</a:t>
            </a:r>
          </a:p>
        </p:txBody>
      </p:sp>
      <p:sp>
        <p:nvSpPr>
          <p:cNvPr id="5" name="Овал 4"/>
          <p:cNvSpPr/>
          <p:nvPr/>
        </p:nvSpPr>
        <p:spPr>
          <a:xfrm>
            <a:off x="6337206" y="3489471"/>
            <a:ext cx="5453012" cy="330458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Австрія</a:t>
            </a:r>
            <a:r>
              <a:rPr lang="ru-RU" sz="28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</a:p>
          <a:p>
            <a:pPr algn="ctr"/>
            <a:r>
              <a:rPr lang="ru-RU" sz="2800" dirty="0" smtClean="0"/>
              <a:t>-1908 р. законопроект введений у сейм про </a:t>
            </a:r>
            <a:r>
              <a:rPr lang="ru-RU" sz="2800" dirty="0" err="1" smtClean="0"/>
              <a:t>виборче</a:t>
            </a:r>
            <a:r>
              <a:rPr lang="ru-RU" sz="2800" dirty="0" smtClean="0"/>
              <a:t> право </a:t>
            </a:r>
            <a:r>
              <a:rPr lang="ru-RU" sz="2800" dirty="0" err="1" smtClean="0"/>
              <a:t>алез</a:t>
            </a:r>
            <a:r>
              <a:rPr lang="ru-RU" sz="2800" dirty="0" smtClean="0"/>
              <a:t> </a:t>
            </a:r>
            <a:r>
              <a:rPr lang="ru-RU" sz="2800" dirty="0" err="1" smtClean="0"/>
              <a:t>освітнім</a:t>
            </a:r>
            <a:r>
              <a:rPr lang="ru-RU" sz="2800" dirty="0" smtClean="0"/>
              <a:t> цензом</a:t>
            </a:r>
          </a:p>
        </p:txBody>
      </p:sp>
      <p:cxnSp>
        <p:nvCxnSpPr>
          <p:cNvPr id="7" name="Прямая со стрелкой 6"/>
          <p:cNvCxnSpPr/>
          <p:nvPr/>
        </p:nvCxnSpPr>
        <p:spPr>
          <a:xfrm flipH="1">
            <a:off x="4156363" y="3381198"/>
            <a:ext cx="597270" cy="255896"/>
          </a:xfrm>
          <a:prstGeom prst="straightConnector1">
            <a:avLst/>
          </a:prstGeom>
          <a:ln w="7620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 стрелкой 8"/>
          <p:cNvCxnSpPr/>
          <p:nvPr/>
        </p:nvCxnSpPr>
        <p:spPr>
          <a:xfrm>
            <a:off x="6812138" y="3393253"/>
            <a:ext cx="627752" cy="307294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5109575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Наслідки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4000" dirty="0" smtClean="0"/>
              <a:t>Уряд </a:t>
            </a:r>
            <a:r>
              <a:rPr lang="ru-RU" sz="4000" dirty="0" err="1" smtClean="0"/>
              <a:t>вдався</a:t>
            </a:r>
            <a:r>
              <a:rPr lang="ru-RU" sz="4000" dirty="0" smtClean="0"/>
              <a:t> до </a:t>
            </a:r>
            <a:r>
              <a:rPr lang="ru-RU" sz="4000" dirty="0" err="1" smtClean="0"/>
              <a:t>більших</a:t>
            </a:r>
            <a:r>
              <a:rPr lang="ru-RU" sz="4000" dirty="0" smtClean="0"/>
              <a:t> </a:t>
            </a:r>
            <a:r>
              <a:rPr lang="ru-RU" sz="4000" dirty="0" err="1" smtClean="0"/>
              <a:t>репресі</a:t>
            </a:r>
            <a:r>
              <a:rPr lang="ru-RU" sz="4000" dirty="0" smtClean="0"/>
              <a:t>;</a:t>
            </a:r>
          </a:p>
          <a:p>
            <a:r>
              <a:rPr lang="ru-RU" sz="4000" dirty="0" smtClean="0"/>
              <a:t>1912 р. </a:t>
            </a:r>
            <a:r>
              <a:rPr lang="ru-RU" sz="4000" dirty="0" err="1" smtClean="0"/>
              <a:t>Розпущений</a:t>
            </a:r>
            <a:r>
              <a:rPr lang="ru-RU" sz="4000" dirty="0" smtClean="0"/>
              <a:t> парламент </a:t>
            </a:r>
            <a:r>
              <a:rPr lang="ru-RU" sz="4000" dirty="0" err="1" smtClean="0"/>
              <a:t>Хорватії</a:t>
            </a:r>
            <a:r>
              <a:rPr lang="ru-RU" sz="4000" dirty="0" smtClean="0"/>
              <a:t> </a:t>
            </a:r>
            <a:r>
              <a:rPr lang="ru-RU" sz="4000" dirty="0" err="1" smtClean="0"/>
              <a:t>тощо</a:t>
            </a:r>
            <a:r>
              <a:rPr lang="ru-RU" sz="4000" dirty="0" smtClean="0"/>
              <a:t>;</a:t>
            </a:r>
          </a:p>
          <a:p>
            <a:r>
              <a:rPr lang="ru-RU" sz="4000" dirty="0" err="1" smtClean="0"/>
              <a:t>Національні</a:t>
            </a:r>
            <a:r>
              <a:rPr lang="ru-RU" sz="4000" dirty="0" smtClean="0"/>
              <a:t> та </a:t>
            </a:r>
            <a:r>
              <a:rPr lang="ru-RU" sz="4000" dirty="0" err="1" smtClean="0"/>
              <a:t>соціальні</a:t>
            </a:r>
            <a:r>
              <a:rPr lang="ru-RU" sz="4000" dirty="0" smtClean="0"/>
              <a:t> </a:t>
            </a:r>
            <a:r>
              <a:rPr lang="ru-RU" sz="4000" dirty="0" err="1" smtClean="0"/>
              <a:t>проиворіччя</a:t>
            </a:r>
            <a:r>
              <a:rPr lang="ru-RU" sz="4000" dirty="0" smtClean="0"/>
              <a:t> </a:t>
            </a:r>
            <a:r>
              <a:rPr lang="ru-RU" sz="4000" dirty="0" err="1" smtClean="0"/>
              <a:t>ще</a:t>
            </a:r>
            <a:r>
              <a:rPr lang="ru-RU" sz="4000" dirty="0" smtClean="0"/>
              <a:t> </a:t>
            </a:r>
            <a:r>
              <a:rPr lang="ru-RU" sz="4000" dirty="0" err="1" smtClean="0"/>
              <a:t>більше</a:t>
            </a:r>
            <a:r>
              <a:rPr lang="ru-RU" sz="4000" dirty="0" smtClean="0"/>
              <a:t> </a:t>
            </a:r>
            <a:r>
              <a:rPr lang="ru-RU" sz="4000" dirty="0" err="1" smtClean="0"/>
              <a:t>загострилися</a:t>
            </a:r>
            <a:r>
              <a:rPr lang="ru-RU" sz="4000" dirty="0" smtClean="0"/>
              <a:t>.</a:t>
            </a:r>
            <a:endParaRPr lang="ru-RU" sz="4000" dirty="0"/>
          </a:p>
        </p:txBody>
      </p:sp>
      <p:pic>
        <p:nvPicPr>
          <p:cNvPr id="4" name="Picture 2" descr="ÐÐ¾ÑÐ¾Ð¶ÐµÐµ Ð¸Ð·Ð¾Ð±ÑÐ°Ð¶ÐµÐ½Ð¸Ðµ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73862" y="328545"/>
            <a:ext cx="1816356" cy="17654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2151467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7448" y="0"/>
            <a:ext cx="10058400" cy="1609344"/>
          </a:xfrm>
        </p:spPr>
        <p:txBody>
          <a:bodyPr/>
          <a:lstStyle/>
          <a:p>
            <a:pPr algn="ctr"/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23484" y="1788898"/>
            <a:ext cx="10900479" cy="4764301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2054" name="Picture 6" descr="Ð ÐµÐ·ÑÐ»ÑÑÐ°Ñ Ð¿Ð¾ÑÑÐºÑ Ð·Ð¾Ð±ÑÐ°Ð¶ÐµÐ½Ñ Ð·Ð° Ð·Ð°Ð¿Ð¸ÑÐ¾Ð¼ &quot;Ð¿Ð»Ð°Ð½Ð¸ Ð°Ð²ÑÑÑÐ¾ÑÐ³Ð¾ÑÑÐ¸Ð½Ð¸ Ð½Ð° Ð±Ð°Ð»ÐºÐ°Ð½Ð¸&quot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7448" y="0"/>
            <a:ext cx="1065109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2430007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Читаємо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>
                <a:solidFill>
                  <a:srgbClr val="FF0000"/>
                </a:solidFill>
              </a:rPr>
              <a:t>Пункт 5. </a:t>
            </a:r>
            <a:r>
              <a:rPr lang="ru-RU" dirty="0" err="1" smtClean="0">
                <a:solidFill>
                  <a:srgbClr val="FF0000"/>
                </a:solidFill>
              </a:rPr>
              <a:t>ст</a:t>
            </a:r>
            <a:r>
              <a:rPr lang="ru-RU" dirty="0" smtClean="0">
                <a:solidFill>
                  <a:srgbClr val="FF0000"/>
                </a:solidFill>
              </a:rPr>
              <a:t> 171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26473" y="2093976"/>
            <a:ext cx="11443854" cy="4078224"/>
          </a:xfrm>
        </p:spPr>
        <p:txBody>
          <a:bodyPr>
            <a:normAutofit/>
          </a:bodyPr>
          <a:lstStyle/>
          <a:p>
            <a:pPr marL="742950" indent="-742950">
              <a:buFont typeface="+mj-lt"/>
              <a:buAutoNum type="arabicPeriod"/>
            </a:pPr>
            <a:r>
              <a:rPr lang="ru-RU" sz="4000" dirty="0" smtClean="0"/>
              <a:t>Народи, </a:t>
            </a:r>
            <a:r>
              <a:rPr lang="ru-RU" sz="4000" dirty="0" err="1" smtClean="0"/>
              <a:t>що</a:t>
            </a:r>
            <a:r>
              <a:rPr lang="ru-RU" sz="4000" dirty="0" smtClean="0"/>
              <a:t> населяли </a:t>
            </a:r>
            <a:r>
              <a:rPr lang="ru-RU" sz="4000" dirty="0" err="1" smtClean="0"/>
              <a:t>Балкани</a:t>
            </a:r>
            <a:r>
              <a:rPr lang="ru-RU" sz="4000" dirty="0" smtClean="0"/>
              <a:t>.</a:t>
            </a:r>
          </a:p>
          <a:p>
            <a:pPr marL="742950" indent="-742950">
              <a:buFont typeface="+mj-lt"/>
              <a:buAutoNum type="arabicPeriod"/>
            </a:pPr>
            <a:r>
              <a:rPr lang="ru-RU" sz="4000" dirty="0" err="1" smtClean="0"/>
              <a:t>Чому</a:t>
            </a:r>
            <a:r>
              <a:rPr lang="ru-RU" sz="4000" dirty="0" smtClean="0"/>
              <a:t> </a:t>
            </a:r>
            <a:r>
              <a:rPr lang="ru-RU" sz="4000" dirty="0" err="1" smtClean="0"/>
              <a:t>Туреччина</a:t>
            </a:r>
            <a:r>
              <a:rPr lang="ru-RU" sz="4000" dirty="0" smtClean="0"/>
              <a:t> </a:t>
            </a:r>
            <a:r>
              <a:rPr lang="ru-RU" sz="4000" dirty="0" err="1" smtClean="0"/>
              <a:t>визнала</a:t>
            </a:r>
            <a:r>
              <a:rPr lang="ru-RU" sz="4000" dirty="0" smtClean="0"/>
              <a:t> </a:t>
            </a:r>
            <a:r>
              <a:rPr lang="ru-RU" sz="4000" dirty="0" err="1" smtClean="0"/>
              <a:t>незалежнісь</a:t>
            </a:r>
            <a:r>
              <a:rPr lang="ru-RU" sz="4000" dirty="0" smtClean="0"/>
              <a:t>  </a:t>
            </a:r>
            <a:r>
              <a:rPr lang="ru-RU" sz="4000" dirty="0" err="1" smtClean="0"/>
              <a:t>Румунії</a:t>
            </a:r>
            <a:r>
              <a:rPr lang="ru-RU" sz="4000" dirty="0" smtClean="0"/>
              <a:t>, </a:t>
            </a:r>
            <a:r>
              <a:rPr lang="ru-RU" sz="4000" dirty="0" err="1" smtClean="0"/>
              <a:t>Сербії</a:t>
            </a:r>
            <a:r>
              <a:rPr lang="ru-RU" sz="4000" dirty="0" smtClean="0"/>
              <a:t> і </a:t>
            </a:r>
            <a:r>
              <a:rPr lang="ru-RU" sz="4000" dirty="0" err="1" smtClean="0"/>
              <a:t>Герцоговини</a:t>
            </a:r>
            <a:r>
              <a:rPr lang="ru-RU" sz="4000" dirty="0" smtClean="0"/>
              <a:t>?</a:t>
            </a:r>
          </a:p>
          <a:p>
            <a:pPr marL="742950" indent="-742950">
              <a:buFont typeface="+mj-lt"/>
              <a:buAutoNum type="arabicPeriod"/>
            </a:pPr>
            <a:r>
              <a:rPr lang="ru-RU" sz="4000" dirty="0" smtClean="0"/>
              <a:t>Яка </a:t>
            </a:r>
            <a:r>
              <a:rPr lang="ru-RU" sz="4000" dirty="0" err="1" smtClean="0"/>
              <a:t>країна</a:t>
            </a:r>
            <a:r>
              <a:rPr lang="ru-RU" sz="4000" dirty="0" smtClean="0"/>
              <a:t> стала </a:t>
            </a:r>
            <a:r>
              <a:rPr lang="ru-RU" sz="4000" dirty="0" err="1" smtClean="0"/>
              <a:t>автономним</a:t>
            </a:r>
            <a:r>
              <a:rPr lang="ru-RU" sz="4000" dirty="0" smtClean="0"/>
              <a:t> </a:t>
            </a:r>
            <a:r>
              <a:rPr lang="ru-RU" sz="4000" dirty="0" err="1" smtClean="0"/>
              <a:t>князівством</a:t>
            </a:r>
            <a:r>
              <a:rPr lang="ru-RU" sz="4000" dirty="0" smtClean="0"/>
              <a:t> у </a:t>
            </a:r>
            <a:r>
              <a:rPr lang="ru-RU" sz="4000" dirty="0" err="1" smtClean="0"/>
              <a:t>складі</a:t>
            </a:r>
            <a:r>
              <a:rPr lang="ru-RU" sz="4000" dirty="0" smtClean="0"/>
              <a:t> </a:t>
            </a:r>
            <a:r>
              <a:rPr lang="ru-RU" sz="4000" dirty="0" err="1" smtClean="0"/>
              <a:t>Туреччини</a:t>
            </a:r>
            <a:r>
              <a:rPr lang="ru-RU" sz="4000" dirty="0" smtClean="0"/>
              <a:t>?</a:t>
            </a:r>
          </a:p>
        </p:txBody>
      </p:sp>
      <p:pic>
        <p:nvPicPr>
          <p:cNvPr id="4" name="Picture 2" descr="ÐÐ¾ÑÐ¾Ð¶ÐµÐµ Ð¸Ð·Ð¾Ð±ÑÐ°Ð¶ÐµÐ½Ð¸Ðµ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663" y="236497"/>
            <a:ext cx="1641894" cy="15958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6361999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6364" y="484632"/>
            <a:ext cx="10781884" cy="1609344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Балкани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на </a:t>
            </a:r>
            <a:r>
              <a:rPr lang="ru-RU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почтку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ХХ ст.: стали «пороховою бочкою </a:t>
            </a:r>
            <a:r>
              <a:rPr lang="ru-RU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Європи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».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3074" name="Picture 2" descr="Ð ÐµÐ·ÑÐ»ÑÑÐ°Ñ Ð¿Ð¾ÑÑÐºÑ Ð·Ð¾Ð±ÑÐ°Ð¶ÐµÐ½Ñ Ð·Ð° Ð·Ð°Ð¿Ð¸ÑÐ¾Ð¼ &quot;Ð¿Ð¾ÑÐ¾ÑÐ¾Ð²Ð° Ð±Ð¾ÑÐºÐ°&quot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5853" y="2125703"/>
            <a:ext cx="4153188" cy="4845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ÐÐ¾Ð²âÑÐ·Ð°Ð½Ðµ Ð·Ð¾Ð±ÑÐ°Ð¶ÐµÐ½Ð½Ñ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162" y="2093976"/>
            <a:ext cx="2839893" cy="28398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ÐÐ¾Ð²âÑÐ·Ð°Ð½Ðµ Ð·Ð¾Ð±ÑÐ°Ð¶ÐµÐ½Ð½Ñ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58012" y="2121408"/>
            <a:ext cx="2839893" cy="28398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750542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 descr="ÐÐ¾Ð²âÑÐ·Ð°Ð½Ðµ Ð·Ð¾Ð±ÑÐ°Ð¶ÐµÐ½Ð½Ñ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4848" y="484632"/>
            <a:ext cx="3889952" cy="6196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7855786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8175" y="26220"/>
            <a:ext cx="10058400" cy="1609344"/>
          </a:xfrm>
        </p:spPr>
        <p:txBody>
          <a:bodyPr/>
          <a:lstStyle/>
          <a:p>
            <a:pPr algn="ctr"/>
            <a:r>
              <a:rPr lang="ru-RU" b="1" dirty="0"/>
              <a:t>Карл </a:t>
            </a:r>
            <a:r>
              <a:rPr lang="ru-RU" b="1" dirty="0" smtClean="0"/>
              <a:t>І (</a:t>
            </a:r>
            <a:r>
              <a:rPr lang="en-US" b="1" dirty="0" smtClean="0"/>
              <a:t>1916-1918</a:t>
            </a:r>
            <a:r>
              <a:rPr lang="ru-RU" b="1" dirty="0" smtClean="0"/>
              <a:t>)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098" name="Picture 2" descr="Erzherzog Thronfolger Karl Franz Josef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0999" y="1233781"/>
            <a:ext cx="3980673" cy="54614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7565047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9848" y="429214"/>
            <a:ext cx="10058400" cy="1609344"/>
          </a:xfrm>
        </p:spPr>
        <p:txBody>
          <a:bodyPr/>
          <a:lstStyle/>
          <a:p>
            <a:pPr algn="ctr"/>
            <a:r>
              <a:rPr lang="ru-RU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Домашнє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завдання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69848" y="2093976"/>
            <a:ext cx="10058400" cy="4050792"/>
          </a:xfrm>
        </p:spPr>
        <p:txBody>
          <a:bodyPr>
            <a:normAutofit/>
          </a:bodyPr>
          <a:lstStyle/>
          <a:p>
            <a:pPr marL="742950" indent="-742950">
              <a:buFont typeface="+mj-lt"/>
              <a:buAutoNum type="arabicPeriod"/>
            </a:pPr>
            <a:r>
              <a:rPr lang="ru-RU" sz="4400" i="1" dirty="0" err="1" smtClean="0"/>
              <a:t>Читати</a:t>
            </a:r>
            <a:r>
              <a:rPr lang="ru-RU" sz="4400" i="1" dirty="0" smtClean="0"/>
              <a:t> параграф 20.</a:t>
            </a:r>
          </a:p>
          <a:p>
            <a:pPr marL="742950" indent="-742950">
              <a:buFont typeface="+mj-lt"/>
              <a:buAutoNum type="arabicPeriod"/>
            </a:pPr>
            <a:r>
              <a:rPr lang="ru-RU" sz="4400" i="1" dirty="0" err="1" smtClean="0"/>
              <a:t>Заповнити</a:t>
            </a:r>
            <a:r>
              <a:rPr lang="ru-RU" sz="4400" i="1" dirty="0" smtClean="0"/>
              <a:t> </a:t>
            </a:r>
            <a:r>
              <a:rPr lang="ru-RU" sz="4400" i="1" dirty="0" err="1" smtClean="0"/>
              <a:t>таблицю</a:t>
            </a:r>
            <a:r>
              <a:rPr lang="ru-RU" sz="4400" i="1" dirty="0" smtClean="0"/>
              <a:t> «</a:t>
            </a:r>
            <a:r>
              <a:rPr lang="ru-RU" sz="4400" i="1" dirty="0" err="1" smtClean="0"/>
              <a:t>клаптикова</a:t>
            </a:r>
            <a:r>
              <a:rPr lang="ru-RU" sz="4400" i="1" dirty="0" smtClean="0"/>
              <a:t> </a:t>
            </a:r>
            <a:r>
              <a:rPr lang="ru-RU" sz="4400" i="1" dirty="0" err="1" smtClean="0"/>
              <a:t>імперія</a:t>
            </a:r>
            <a:r>
              <a:rPr lang="ru-RU" sz="4400" i="1" dirty="0" smtClean="0"/>
              <a:t>» на ст. 173.</a:t>
            </a:r>
          </a:p>
          <a:p>
            <a:pPr marL="742950" indent="-742950">
              <a:buFont typeface="+mj-lt"/>
              <a:buAutoNum type="arabicPeriod"/>
            </a:pPr>
            <a:r>
              <a:rPr lang="ru-RU" sz="4400" i="1" dirty="0" err="1" smtClean="0"/>
              <a:t>Розглянути</a:t>
            </a:r>
            <a:r>
              <a:rPr lang="ru-RU" sz="4400" i="1" dirty="0" smtClean="0"/>
              <a:t> карту Австро-</a:t>
            </a:r>
            <a:r>
              <a:rPr lang="ru-RU" sz="4400" i="1" dirty="0" err="1" smtClean="0"/>
              <a:t>Угорщини</a:t>
            </a:r>
            <a:r>
              <a:rPr lang="ru-RU" sz="4400" i="1" dirty="0" smtClean="0"/>
              <a:t> </a:t>
            </a:r>
            <a:r>
              <a:rPr lang="ru-RU" sz="4400" i="1" dirty="0" err="1" smtClean="0"/>
              <a:t>наприкінці</a:t>
            </a:r>
            <a:r>
              <a:rPr lang="ru-RU" sz="4400" i="1" dirty="0" smtClean="0"/>
              <a:t> 19-поч. 20 ст.</a:t>
            </a:r>
          </a:p>
          <a:p>
            <a:pPr marL="742950" indent="-742950">
              <a:buFont typeface="+mj-lt"/>
              <a:buAutoNum type="arabicPeriod"/>
            </a:pPr>
            <a:endParaRPr lang="ru-RU" sz="4000" dirty="0"/>
          </a:p>
        </p:txBody>
      </p:sp>
      <p:pic>
        <p:nvPicPr>
          <p:cNvPr id="4" name="Picture 2" descr="ÐÐ¾ÑÐ¾Ð¶ÐµÐµ Ð¸Ð·Ð¾Ð±ÑÐ°Ð¶ÐµÐ½Ð¸Ðµ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262" y="219084"/>
            <a:ext cx="1442283" cy="14018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https://3.bp.blogspot.com/-41HQhECLKE8/VqNls9yTjSI/AAAAAAAAAGc/Y-isIOm8Tik/s200/images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27478" y="219084"/>
            <a:ext cx="1964522" cy="24710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1949208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Дерево">
  <a:themeElements>
    <a:clrScheme name="Дерево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Дерево">
      <a:majorFont>
        <a:latin typeface="Rockwell Condensed" panose="02060603050405020104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 panose="02060603020205020403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Дерево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ood Type" id="{7ACABC62-BF99-48CF-A9DC-4DB89C7B13DC}" vid="{142A1326-48AB-42A9-8428-CB14AA30176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TM03090434[[fn=Дерево]]</Template>
  <TotalTime>404</TotalTime>
  <Words>452</Words>
  <Application>Microsoft Office PowerPoint</Application>
  <PresentationFormat>Широкий екран</PresentationFormat>
  <Paragraphs>72</Paragraphs>
  <Slides>25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25</vt:i4>
      </vt:variant>
    </vt:vector>
  </HeadingPairs>
  <TitlesOfParts>
    <vt:vector size="31" baseType="lpstr">
      <vt:lpstr>Cambria</vt:lpstr>
      <vt:lpstr>Rockwell</vt:lpstr>
      <vt:lpstr>Rockwell Condensed</vt:lpstr>
      <vt:lpstr>Verdana</vt:lpstr>
      <vt:lpstr>Wingdings</vt:lpstr>
      <vt:lpstr>Дерево</vt:lpstr>
      <vt:lpstr>20. Австро-угорщина –дуалістична монархія. утворення нових незалежних країн на балканах</vt:lpstr>
      <vt:lpstr>Презентація PowerPoint</vt:lpstr>
      <vt:lpstr>Презентація PowerPoint</vt:lpstr>
      <vt:lpstr>Презентація PowerPoint</vt:lpstr>
      <vt:lpstr>8 червня 1867 р. -проголошення автро-угорщини –ПОЛІТИна частина угоди</vt:lpstr>
      <vt:lpstr>Віденський парламент</vt:lpstr>
      <vt:lpstr>Презентація PowerPoint</vt:lpstr>
      <vt:lpstr> Франц Йозеф I  (1867–1916)</vt:lpstr>
      <vt:lpstr>Згідно з угодою:</vt:lpstr>
      <vt:lpstr>Записати:</vt:lpstr>
      <vt:lpstr>ЗаПитання:</vt:lpstr>
      <vt:lpstr>«Клаптикова імперія». Чому ж? (СТ. 168)</vt:lpstr>
      <vt:lpstr>Презентація PowerPoint</vt:lpstr>
      <vt:lpstr>Національний склад </vt:lpstr>
      <vt:lpstr>Економічність розвитку</vt:lpstr>
      <vt:lpstr>Економічний розвиток</vt:lpstr>
      <vt:lpstr>Презентація PowerPoint</vt:lpstr>
      <vt:lpstr>Криза Австро-угорщини на початку ХХ ст.</vt:lpstr>
      <vt:lpstr>Наслідки:</vt:lpstr>
      <vt:lpstr>Презентація PowerPoint</vt:lpstr>
      <vt:lpstr>Читаємо  Пункт 5. ст 171</vt:lpstr>
      <vt:lpstr>Балкани на почтку ХХ ст.: стали «пороховою бочкою Європи».</vt:lpstr>
      <vt:lpstr>Презентація PowerPoint</vt:lpstr>
      <vt:lpstr>Карл І (1916-1918)</vt:lpstr>
      <vt:lpstr>Домашнє завдання: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Повтоерення і перевірка  попередної теми:</dc:title>
  <dc:creator>Сніжинка</dc:creator>
  <cp:lastModifiedBy>User</cp:lastModifiedBy>
  <cp:revision>82</cp:revision>
  <dcterms:created xsi:type="dcterms:W3CDTF">2018-04-15T10:39:39Z</dcterms:created>
  <dcterms:modified xsi:type="dcterms:W3CDTF">2021-03-12T11:02:18Z</dcterms:modified>
</cp:coreProperties>
</file>