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6" r:id="rId4"/>
    <p:sldId id="284" r:id="rId5"/>
    <p:sldId id="285" r:id="rId6"/>
    <p:sldId id="263" r:id="rId7"/>
    <p:sldId id="289" r:id="rId8"/>
    <p:sldId id="297" r:id="rId9"/>
    <p:sldId id="286" r:id="rId10"/>
    <p:sldId id="277" r:id="rId11"/>
    <p:sldId id="266" r:id="rId12"/>
    <p:sldId id="295" r:id="rId13"/>
    <p:sldId id="294" r:id="rId14"/>
    <p:sldId id="270" r:id="rId15"/>
    <p:sldId id="29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2DB740-118C-4DAC-950B-7282DF03521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3AE20E-9559-4906-A1A6-9202C0B6FC34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accent4">
                  <a:lumMod val="50000"/>
                </a:schemeClr>
              </a:solidFill>
            </a:rPr>
            <a:t>Соціально-економічні </a:t>
          </a:r>
          <a:endParaRPr lang="ru-RU" sz="2400" dirty="0">
            <a:solidFill>
              <a:schemeClr val="accent4">
                <a:lumMod val="50000"/>
              </a:schemeClr>
            </a:solidFill>
          </a:endParaRPr>
        </a:p>
      </dgm:t>
    </dgm:pt>
    <dgm:pt modelId="{7A392BCD-8F01-4D3D-93C2-FC913D1E406F}" type="parTrans" cxnId="{88C45E6B-E2F2-4A93-8664-61EB0154D4F2}">
      <dgm:prSet/>
      <dgm:spPr/>
      <dgm:t>
        <a:bodyPr/>
        <a:lstStyle/>
        <a:p>
          <a:endParaRPr lang="ru-RU"/>
        </a:p>
      </dgm:t>
    </dgm:pt>
    <dgm:pt modelId="{713CD674-9AD2-46B6-84C2-44F87B1F9040}" type="sibTrans" cxnId="{88C45E6B-E2F2-4A93-8664-61EB0154D4F2}">
      <dgm:prSet/>
      <dgm:spPr/>
      <dgm:t>
        <a:bodyPr/>
        <a:lstStyle/>
        <a:p>
          <a:endParaRPr lang="ru-RU"/>
        </a:p>
      </dgm:t>
    </dgm:pt>
    <dgm:pt modelId="{D0ACC579-0BCE-45B6-B138-FC88F7094D70}">
      <dgm:prSet phldrT="[Текст]" custT="1"/>
      <dgm:spPr/>
      <dgm:t>
        <a:bodyPr/>
        <a:lstStyle/>
        <a:p>
          <a:r>
            <a:rPr lang="uk-UA" sz="2000" dirty="0" smtClean="0"/>
            <a:t>– пов’язані з пошуком місць з вищим рівнем життя, </a:t>
          </a:r>
          <a:endParaRPr lang="ru-RU" sz="2000" dirty="0"/>
        </a:p>
      </dgm:t>
    </dgm:pt>
    <dgm:pt modelId="{3735373F-49DA-4E19-9AE2-B4445880FA5D}" type="parTrans" cxnId="{6E87CA84-35ED-4D21-BB99-C8D774EFEC22}">
      <dgm:prSet/>
      <dgm:spPr/>
      <dgm:t>
        <a:bodyPr/>
        <a:lstStyle/>
        <a:p>
          <a:endParaRPr lang="ru-RU"/>
        </a:p>
      </dgm:t>
    </dgm:pt>
    <dgm:pt modelId="{46EC3F74-2058-40C5-BEF3-37307C934660}" type="sibTrans" cxnId="{6E87CA84-35ED-4D21-BB99-C8D774EFEC22}">
      <dgm:prSet/>
      <dgm:spPr/>
      <dgm:t>
        <a:bodyPr/>
        <a:lstStyle/>
        <a:p>
          <a:endParaRPr lang="ru-RU"/>
        </a:p>
      </dgm:t>
    </dgm:pt>
    <dgm:pt modelId="{3BC86BF1-881C-4428-8E9F-F1D17F0AA4B0}">
      <dgm:prSet phldrT="[Текст]" custT="1"/>
      <dgm:spPr/>
      <dgm:t>
        <a:bodyPr/>
        <a:lstStyle/>
        <a:p>
          <a:r>
            <a:rPr lang="uk-UA" sz="2000" dirty="0" smtClean="0"/>
            <a:t>трудова міграція або навчання; </a:t>
          </a:r>
          <a:endParaRPr lang="ru-RU" sz="2000" dirty="0"/>
        </a:p>
      </dgm:t>
    </dgm:pt>
    <dgm:pt modelId="{86DA1F2D-948A-486C-8643-F9CAFA8CF60D}" type="parTrans" cxnId="{81D277FF-940D-4B60-8F62-6A89905DEDCA}">
      <dgm:prSet/>
      <dgm:spPr/>
      <dgm:t>
        <a:bodyPr/>
        <a:lstStyle/>
        <a:p>
          <a:endParaRPr lang="ru-RU"/>
        </a:p>
      </dgm:t>
    </dgm:pt>
    <dgm:pt modelId="{62102F1C-CDE5-4666-8619-CFEA22F26134}" type="sibTrans" cxnId="{81D277FF-940D-4B60-8F62-6A89905DEDCA}">
      <dgm:prSet/>
      <dgm:spPr/>
      <dgm:t>
        <a:bodyPr/>
        <a:lstStyle/>
        <a:p>
          <a:endParaRPr lang="ru-RU"/>
        </a:p>
      </dgm:t>
    </dgm:pt>
    <dgm:pt modelId="{70D48E92-7453-4990-8B81-777E6E678295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accent4">
                  <a:lumMod val="50000"/>
                </a:schemeClr>
              </a:solidFill>
            </a:rPr>
            <a:t>природні та екологічні </a:t>
          </a:r>
          <a:endParaRPr lang="ru-RU" sz="2400" dirty="0">
            <a:solidFill>
              <a:schemeClr val="accent4">
                <a:lumMod val="50000"/>
              </a:schemeClr>
            </a:solidFill>
          </a:endParaRPr>
        </a:p>
      </dgm:t>
    </dgm:pt>
    <dgm:pt modelId="{EBA9C804-D7CF-4F30-BBF7-F86FDCAE67AD}" type="parTrans" cxnId="{3D8A33AD-688E-44CA-A02B-0501C48C6EB8}">
      <dgm:prSet/>
      <dgm:spPr/>
      <dgm:t>
        <a:bodyPr/>
        <a:lstStyle/>
        <a:p>
          <a:endParaRPr lang="ru-RU"/>
        </a:p>
      </dgm:t>
    </dgm:pt>
    <dgm:pt modelId="{1F0F4883-9EB2-406D-9BDB-8E8A0F8F2543}" type="sibTrans" cxnId="{3D8A33AD-688E-44CA-A02B-0501C48C6EB8}">
      <dgm:prSet/>
      <dgm:spPr/>
      <dgm:t>
        <a:bodyPr/>
        <a:lstStyle/>
        <a:p>
          <a:endParaRPr lang="ru-RU"/>
        </a:p>
      </dgm:t>
    </dgm:pt>
    <dgm:pt modelId="{EC5F636F-FDD5-428B-B605-717736878C88}">
      <dgm:prSet phldrT="[Текст]" custT="1"/>
      <dgm:spPr/>
      <dgm:t>
        <a:bodyPr/>
        <a:lstStyle/>
        <a:p>
          <a:r>
            <a:rPr lang="uk-UA" sz="1600" dirty="0" smtClean="0"/>
            <a:t>–– </a:t>
          </a:r>
          <a:r>
            <a:rPr lang="uk-UA" sz="2000" dirty="0" smtClean="0"/>
            <a:t>через несприятливі природні умови,</a:t>
          </a:r>
          <a:endParaRPr lang="ru-RU" sz="2000" dirty="0"/>
        </a:p>
      </dgm:t>
    </dgm:pt>
    <dgm:pt modelId="{76680C38-F9B6-4165-92A0-6FDEB2CCC060}" type="parTrans" cxnId="{CF5136EB-6554-4FC0-94D0-E18871B6F971}">
      <dgm:prSet/>
      <dgm:spPr/>
      <dgm:t>
        <a:bodyPr/>
        <a:lstStyle/>
        <a:p>
          <a:endParaRPr lang="ru-RU"/>
        </a:p>
      </dgm:t>
    </dgm:pt>
    <dgm:pt modelId="{818E93F2-ECC1-4B26-8F58-1A122795F967}" type="sibTrans" cxnId="{CF5136EB-6554-4FC0-94D0-E18871B6F971}">
      <dgm:prSet/>
      <dgm:spPr/>
      <dgm:t>
        <a:bodyPr/>
        <a:lstStyle/>
        <a:p>
          <a:endParaRPr lang="ru-RU"/>
        </a:p>
      </dgm:t>
    </dgm:pt>
    <dgm:pt modelId="{57272CF5-20A0-4CCE-BE2B-6768478C67FA}">
      <dgm:prSet custT="1"/>
      <dgm:spPr/>
      <dgm:t>
        <a:bodyPr/>
        <a:lstStyle/>
        <a:p>
          <a:r>
            <a:rPr lang="uk-UA" sz="2000" dirty="0" smtClean="0"/>
            <a:t>стихійні лиха, екологічні катастрофи.</a:t>
          </a:r>
          <a:r>
            <a:rPr lang="uk-UA" sz="1600" dirty="0" smtClean="0"/>
            <a:t> </a:t>
          </a:r>
          <a:endParaRPr lang="ru-RU" sz="2000" dirty="0"/>
        </a:p>
      </dgm:t>
    </dgm:pt>
    <dgm:pt modelId="{39A2438A-E34B-464F-99DE-88CEBF73E0C5}" type="parTrans" cxnId="{5140BEF2-1245-48CD-AAD8-52F2F47DE77A}">
      <dgm:prSet/>
      <dgm:spPr/>
      <dgm:t>
        <a:bodyPr/>
        <a:lstStyle/>
        <a:p>
          <a:endParaRPr lang="ru-RU"/>
        </a:p>
      </dgm:t>
    </dgm:pt>
    <dgm:pt modelId="{99C87F81-FEBA-4201-93D5-36FEE0F42847}" type="sibTrans" cxnId="{5140BEF2-1245-48CD-AAD8-52F2F47DE77A}">
      <dgm:prSet/>
      <dgm:spPr/>
      <dgm:t>
        <a:bodyPr/>
        <a:lstStyle/>
        <a:p>
          <a:endParaRPr lang="ru-RU"/>
        </a:p>
      </dgm:t>
    </dgm:pt>
    <dgm:pt modelId="{A4B9CC73-C94B-4E92-8EA1-ADE145B604FD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dirty="0" smtClean="0">
              <a:solidFill>
                <a:schemeClr val="accent4">
                  <a:lumMod val="50000"/>
                </a:schemeClr>
              </a:solidFill>
            </a:rPr>
            <a:t>політичні, національні, релігійні </a:t>
          </a:r>
          <a:endParaRPr lang="ru-RU" sz="2400" dirty="0" smtClean="0">
            <a:solidFill>
              <a:schemeClr val="accent4">
                <a:lumMod val="50000"/>
              </a:schemeClr>
            </a:solidFill>
          </a:endParaRPr>
        </a:p>
        <a:p>
          <a:pPr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dirty="0"/>
        </a:p>
      </dgm:t>
    </dgm:pt>
    <dgm:pt modelId="{31A6C53B-6FF7-46A9-ACD9-D99687D20240}" type="parTrans" cxnId="{769F8622-AFE0-4395-83F6-4D52CD8C9A85}">
      <dgm:prSet/>
      <dgm:spPr/>
      <dgm:t>
        <a:bodyPr/>
        <a:lstStyle/>
        <a:p>
          <a:endParaRPr lang="ru-RU"/>
        </a:p>
      </dgm:t>
    </dgm:pt>
    <dgm:pt modelId="{F27D806E-8F1D-47F9-91F5-D7AC57F7303F}" type="sibTrans" cxnId="{769F8622-AFE0-4395-83F6-4D52CD8C9A85}">
      <dgm:prSet/>
      <dgm:spPr/>
      <dgm:t>
        <a:bodyPr/>
        <a:lstStyle/>
        <a:p>
          <a:endParaRPr lang="ru-RU"/>
        </a:p>
      </dgm:t>
    </dgm:pt>
    <dgm:pt modelId="{D0C793BA-8D35-42B4-A200-5C42C171A508}">
      <dgm:prSet custT="1"/>
      <dgm:spPr/>
      <dgm:t>
        <a:bodyPr/>
        <a:lstStyle/>
        <a:p>
          <a:r>
            <a:rPr lang="uk-UA" sz="1800" dirty="0" smtClean="0"/>
            <a:t>– </a:t>
          </a:r>
          <a:r>
            <a:rPr lang="uk-UA" sz="2000" dirty="0" smtClean="0"/>
            <a:t>через певні переслідування, повернення на батьківщину своїх предків</a:t>
          </a:r>
          <a:endParaRPr lang="ru-RU" sz="2000" dirty="0"/>
        </a:p>
      </dgm:t>
    </dgm:pt>
    <dgm:pt modelId="{FE6771BE-91E5-4A5A-9C17-795CF81F3623}" type="parTrans" cxnId="{2D236ECC-41F5-4404-81FF-E554AB547A3F}">
      <dgm:prSet/>
      <dgm:spPr/>
    </dgm:pt>
    <dgm:pt modelId="{CD6425C6-0235-4308-9D32-3833E096DA5D}" type="sibTrans" cxnId="{2D236ECC-41F5-4404-81FF-E554AB547A3F}">
      <dgm:prSet/>
      <dgm:spPr/>
    </dgm:pt>
    <dgm:pt modelId="{B75CBA4C-8BD4-4D49-8D3F-5F32361F0D2F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accent4">
                  <a:lumMod val="50000"/>
                </a:schemeClr>
              </a:solidFill>
            </a:rPr>
            <a:t>воєнні</a:t>
          </a:r>
          <a:r>
            <a:rPr lang="uk-UA" sz="2900" dirty="0" smtClean="0">
              <a:solidFill>
                <a:schemeClr val="accent4">
                  <a:lumMod val="50000"/>
                </a:schemeClr>
              </a:solidFill>
            </a:rPr>
            <a:t> </a:t>
          </a:r>
          <a:endParaRPr lang="ru-RU" sz="2900" dirty="0">
            <a:solidFill>
              <a:schemeClr val="accent4">
                <a:lumMod val="50000"/>
              </a:schemeClr>
            </a:solidFill>
          </a:endParaRPr>
        </a:p>
      </dgm:t>
    </dgm:pt>
    <dgm:pt modelId="{4DE524BC-DD58-41F0-AE75-137C352E8332}" type="parTrans" cxnId="{8E5FF32A-8993-4745-9650-AD08BC9139E7}">
      <dgm:prSet/>
      <dgm:spPr/>
      <dgm:t>
        <a:bodyPr/>
        <a:lstStyle/>
        <a:p>
          <a:endParaRPr lang="ru-RU"/>
        </a:p>
      </dgm:t>
    </dgm:pt>
    <dgm:pt modelId="{2DB6A841-B569-4D2F-B2E2-FBA96F6F5744}" type="sibTrans" cxnId="{8E5FF32A-8993-4745-9650-AD08BC9139E7}">
      <dgm:prSet/>
      <dgm:spPr/>
      <dgm:t>
        <a:bodyPr/>
        <a:lstStyle/>
        <a:p>
          <a:endParaRPr lang="ru-RU"/>
        </a:p>
      </dgm:t>
    </dgm:pt>
    <dgm:pt modelId="{99DEE57A-A713-4464-8021-EC27F3D23537}">
      <dgm:prSet custT="1"/>
      <dgm:spPr/>
      <dgm:t>
        <a:bodyPr/>
        <a:lstStyle/>
        <a:p>
          <a:r>
            <a:rPr lang="uk-UA" sz="2000" dirty="0" smtClean="0"/>
            <a:t>– внаслідок воєнних дій на території проживання</a:t>
          </a:r>
          <a:r>
            <a:rPr lang="uk-UA" sz="1800" dirty="0" smtClean="0"/>
            <a:t>; </a:t>
          </a:r>
          <a:endParaRPr lang="ru-RU" sz="1800" dirty="0"/>
        </a:p>
      </dgm:t>
    </dgm:pt>
    <dgm:pt modelId="{CEF4CF7F-E785-4767-BEFF-1435185C9115}" type="parTrans" cxnId="{F067A5B1-24B6-4FBA-ADE3-5B15D4168B3F}">
      <dgm:prSet/>
      <dgm:spPr/>
    </dgm:pt>
    <dgm:pt modelId="{12E2CC1D-621A-49EC-8D74-3D0B950BE5FE}" type="sibTrans" cxnId="{F067A5B1-24B6-4FBA-ADE3-5B15D4168B3F}">
      <dgm:prSet/>
      <dgm:spPr/>
    </dgm:pt>
    <dgm:pt modelId="{B548F2F1-A96B-4C04-8B00-B73D370BD097}" type="pres">
      <dgm:prSet presAssocID="{3D2DB740-118C-4DAC-950B-7282DF03521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C455EE3-8B9A-4643-BF75-B503D1A86313}" type="pres">
      <dgm:prSet presAssocID="{813AE20E-9559-4906-A1A6-9202C0B6FC34}" presName="linNode" presStyleCnt="0"/>
      <dgm:spPr/>
    </dgm:pt>
    <dgm:pt modelId="{58318E70-29BF-4E98-A1C9-AED9E25178E3}" type="pres">
      <dgm:prSet presAssocID="{813AE20E-9559-4906-A1A6-9202C0B6FC34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835C8-DB5B-44CD-8E3C-738978AA5395}" type="pres">
      <dgm:prSet presAssocID="{813AE20E-9559-4906-A1A6-9202C0B6FC34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78C23-03FA-4C92-9B54-99A9EF72CE35}" type="pres">
      <dgm:prSet presAssocID="{713CD674-9AD2-46B6-84C2-44F87B1F9040}" presName="spacing" presStyleCnt="0"/>
      <dgm:spPr/>
    </dgm:pt>
    <dgm:pt modelId="{9F93C82F-741A-4B91-B496-6996CF725E37}" type="pres">
      <dgm:prSet presAssocID="{A4B9CC73-C94B-4E92-8EA1-ADE145B604FD}" presName="linNode" presStyleCnt="0"/>
      <dgm:spPr/>
    </dgm:pt>
    <dgm:pt modelId="{204B3686-B092-4030-983C-3D64FFD69EF2}" type="pres">
      <dgm:prSet presAssocID="{A4B9CC73-C94B-4E92-8EA1-ADE145B604FD}" presName="parentShp" presStyleLbl="node1" presStyleIdx="1" presStyleCnt="4" custLinFactNeighborX="867" custLinFactNeighborY="-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F4B24D-DE7D-4308-829A-7AB8CB44AEEF}" type="pres">
      <dgm:prSet presAssocID="{A4B9CC73-C94B-4E92-8EA1-ADE145B604FD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C3A36D-A396-48D7-A1AC-147DE6A144C2}" type="pres">
      <dgm:prSet presAssocID="{F27D806E-8F1D-47F9-91F5-D7AC57F7303F}" presName="spacing" presStyleCnt="0"/>
      <dgm:spPr/>
    </dgm:pt>
    <dgm:pt modelId="{2F4E6F9F-EBA9-4E5D-82D6-22742EC7D511}" type="pres">
      <dgm:prSet presAssocID="{B75CBA4C-8BD4-4D49-8D3F-5F32361F0D2F}" presName="linNode" presStyleCnt="0"/>
      <dgm:spPr/>
    </dgm:pt>
    <dgm:pt modelId="{104AC4EA-4556-49A6-8426-5ECC5E8B0F7C}" type="pres">
      <dgm:prSet presAssocID="{B75CBA4C-8BD4-4D49-8D3F-5F32361F0D2F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E6DAD1-B170-4F6A-8F96-ABB607F9F4CD}" type="pres">
      <dgm:prSet presAssocID="{B75CBA4C-8BD4-4D49-8D3F-5F32361F0D2F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37612E-690A-44EA-8AB0-424A9474150E}" type="pres">
      <dgm:prSet presAssocID="{2DB6A841-B569-4D2F-B2E2-FBA96F6F5744}" presName="spacing" presStyleCnt="0"/>
      <dgm:spPr/>
    </dgm:pt>
    <dgm:pt modelId="{2446AD50-51B8-44E0-829E-6A4999857B6B}" type="pres">
      <dgm:prSet presAssocID="{70D48E92-7453-4990-8B81-777E6E678295}" presName="linNode" presStyleCnt="0"/>
      <dgm:spPr/>
    </dgm:pt>
    <dgm:pt modelId="{A11165C9-7DC2-4594-8141-DDC4A3495384}" type="pres">
      <dgm:prSet presAssocID="{70D48E92-7453-4990-8B81-777E6E678295}" presName="parentShp" presStyleLbl="node1" presStyleIdx="3" presStyleCnt="4" custLinFactNeighborX="867" custLinFactNeighborY="-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E012C6-A14F-4120-B247-A726C05E9B68}" type="pres">
      <dgm:prSet presAssocID="{70D48E92-7453-4990-8B81-777E6E678295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63FF70-34A0-4CD6-8F86-78F210B99047}" type="presOf" srcId="{813AE20E-9559-4906-A1A6-9202C0B6FC34}" destId="{58318E70-29BF-4E98-A1C9-AED9E25178E3}" srcOrd="0" destOrd="0" presId="urn:microsoft.com/office/officeart/2005/8/layout/vList6"/>
    <dgm:cxn modelId="{88C45E6B-E2F2-4A93-8664-61EB0154D4F2}" srcId="{3D2DB740-118C-4DAC-950B-7282DF03521E}" destId="{813AE20E-9559-4906-A1A6-9202C0B6FC34}" srcOrd="0" destOrd="0" parTransId="{7A392BCD-8F01-4D3D-93C2-FC913D1E406F}" sibTransId="{713CD674-9AD2-46B6-84C2-44F87B1F9040}"/>
    <dgm:cxn modelId="{8E5FF32A-8993-4745-9650-AD08BC9139E7}" srcId="{3D2DB740-118C-4DAC-950B-7282DF03521E}" destId="{B75CBA4C-8BD4-4D49-8D3F-5F32361F0D2F}" srcOrd="2" destOrd="0" parTransId="{4DE524BC-DD58-41F0-AE75-137C352E8332}" sibTransId="{2DB6A841-B569-4D2F-B2E2-FBA96F6F5744}"/>
    <dgm:cxn modelId="{7EB7AA68-A917-4FC8-8E78-9815B75FF95B}" type="presOf" srcId="{70D48E92-7453-4990-8B81-777E6E678295}" destId="{A11165C9-7DC2-4594-8141-DDC4A3495384}" srcOrd="0" destOrd="0" presId="urn:microsoft.com/office/officeart/2005/8/layout/vList6"/>
    <dgm:cxn modelId="{3D8A33AD-688E-44CA-A02B-0501C48C6EB8}" srcId="{3D2DB740-118C-4DAC-950B-7282DF03521E}" destId="{70D48E92-7453-4990-8B81-777E6E678295}" srcOrd="3" destOrd="0" parTransId="{EBA9C804-D7CF-4F30-BBF7-F86FDCAE67AD}" sibTransId="{1F0F4883-9EB2-406D-9BDB-8E8A0F8F2543}"/>
    <dgm:cxn modelId="{B24E7746-B09B-4BF6-BC82-E9DABD876034}" type="presOf" srcId="{D0ACC579-0BCE-45B6-B138-FC88F7094D70}" destId="{5F2835C8-DB5B-44CD-8E3C-738978AA5395}" srcOrd="0" destOrd="0" presId="urn:microsoft.com/office/officeart/2005/8/layout/vList6"/>
    <dgm:cxn modelId="{4C84532F-E3C2-47BD-867A-D98C7272FD67}" type="presOf" srcId="{3BC86BF1-881C-4428-8E9F-F1D17F0AA4B0}" destId="{5F2835C8-DB5B-44CD-8E3C-738978AA5395}" srcOrd="0" destOrd="1" presId="urn:microsoft.com/office/officeart/2005/8/layout/vList6"/>
    <dgm:cxn modelId="{F067A5B1-24B6-4FBA-ADE3-5B15D4168B3F}" srcId="{B75CBA4C-8BD4-4D49-8D3F-5F32361F0D2F}" destId="{99DEE57A-A713-4464-8021-EC27F3D23537}" srcOrd="0" destOrd="0" parTransId="{CEF4CF7F-E785-4767-BEFF-1435185C9115}" sibTransId="{12E2CC1D-621A-49EC-8D74-3D0B950BE5FE}"/>
    <dgm:cxn modelId="{769F8622-AFE0-4395-83F6-4D52CD8C9A85}" srcId="{3D2DB740-118C-4DAC-950B-7282DF03521E}" destId="{A4B9CC73-C94B-4E92-8EA1-ADE145B604FD}" srcOrd="1" destOrd="0" parTransId="{31A6C53B-6FF7-46A9-ACD9-D99687D20240}" sibTransId="{F27D806E-8F1D-47F9-91F5-D7AC57F7303F}"/>
    <dgm:cxn modelId="{2D236ECC-41F5-4404-81FF-E554AB547A3F}" srcId="{A4B9CC73-C94B-4E92-8EA1-ADE145B604FD}" destId="{D0C793BA-8D35-42B4-A200-5C42C171A508}" srcOrd="0" destOrd="0" parTransId="{FE6771BE-91E5-4A5A-9C17-795CF81F3623}" sibTransId="{CD6425C6-0235-4308-9D32-3833E096DA5D}"/>
    <dgm:cxn modelId="{5FCF6472-9221-4082-8C55-0D00CC69500E}" type="presOf" srcId="{EC5F636F-FDD5-428B-B605-717736878C88}" destId="{DDE012C6-A14F-4120-B247-A726C05E9B68}" srcOrd="0" destOrd="0" presId="urn:microsoft.com/office/officeart/2005/8/layout/vList6"/>
    <dgm:cxn modelId="{C1804B03-9888-42D5-AA3A-8C73A738023C}" type="presOf" srcId="{99DEE57A-A713-4464-8021-EC27F3D23537}" destId="{D5E6DAD1-B170-4F6A-8F96-ABB607F9F4CD}" srcOrd="0" destOrd="0" presId="urn:microsoft.com/office/officeart/2005/8/layout/vList6"/>
    <dgm:cxn modelId="{AFD5D25D-9C12-49C9-AAEF-34EDAA1A81F9}" type="presOf" srcId="{3D2DB740-118C-4DAC-950B-7282DF03521E}" destId="{B548F2F1-A96B-4C04-8B00-B73D370BD097}" srcOrd="0" destOrd="0" presId="urn:microsoft.com/office/officeart/2005/8/layout/vList6"/>
    <dgm:cxn modelId="{5140BEF2-1245-48CD-AAD8-52F2F47DE77A}" srcId="{70D48E92-7453-4990-8B81-777E6E678295}" destId="{57272CF5-20A0-4CCE-BE2B-6768478C67FA}" srcOrd="1" destOrd="0" parTransId="{39A2438A-E34B-464F-99DE-88CEBF73E0C5}" sibTransId="{99C87F81-FEBA-4201-93D5-36FEE0F42847}"/>
    <dgm:cxn modelId="{6C07F976-F39B-4949-BC93-452239F2D6EF}" type="presOf" srcId="{D0C793BA-8D35-42B4-A200-5C42C171A508}" destId="{ADF4B24D-DE7D-4308-829A-7AB8CB44AEEF}" srcOrd="0" destOrd="0" presId="urn:microsoft.com/office/officeart/2005/8/layout/vList6"/>
    <dgm:cxn modelId="{19C642AF-6ADE-4585-AF18-480D6B32FCF0}" type="presOf" srcId="{B75CBA4C-8BD4-4D49-8D3F-5F32361F0D2F}" destId="{104AC4EA-4556-49A6-8426-5ECC5E8B0F7C}" srcOrd="0" destOrd="0" presId="urn:microsoft.com/office/officeart/2005/8/layout/vList6"/>
    <dgm:cxn modelId="{6E87CA84-35ED-4D21-BB99-C8D774EFEC22}" srcId="{813AE20E-9559-4906-A1A6-9202C0B6FC34}" destId="{D0ACC579-0BCE-45B6-B138-FC88F7094D70}" srcOrd="0" destOrd="0" parTransId="{3735373F-49DA-4E19-9AE2-B4445880FA5D}" sibTransId="{46EC3F74-2058-40C5-BEF3-37307C934660}"/>
    <dgm:cxn modelId="{B8EDE8CF-C43B-4595-94A0-2F1882AE2ADD}" type="presOf" srcId="{57272CF5-20A0-4CCE-BE2B-6768478C67FA}" destId="{DDE012C6-A14F-4120-B247-A726C05E9B68}" srcOrd="0" destOrd="1" presId="urn:microsoft.com/office/officeart/2005/8/layout/vList6"/>
    <dgm:cxn modelId="{81D277FF-940D-4B60-8F62-6A89905DEDCA}" srcId="{813AE20E-9559-4906-A1A6-9202C0B6FC34}" destId="{3BC86BF1-881C-4428-8E9F-F1D17F0AA4B0}" srcOrd="1" destOrd="0" parTransId="{86DA1F2D-948A-486C-8643-F9CAFA8CF60D}" sibTransId="{62102F1C-CDE5-4666-8619-CFEA22F26134}"/>
    <dgm:cxn modelId="{7B28C460-3743-4B05-A1D6-770746A15837}" type="presOf" srcId="{A4B9CC73-C94B-4E92-8EA1-ADE145B604FD}" destId="{204B3686-B092-4030-983C-3D64FFD69EF2}" srcOrd="0" destOrd="0" presId="urn:microsoft.com/office/officeart/2005/8/layout/vList6"/>
    <dgm:cxn modelId="{CF5136EB-6554-4FC0-94D0-E18871B6F971}" srcId="{70D48E92-7453-4990-8B81-777E6E678295}" destId="{EC5F636F-FDD5-428B-B605-717736878C88}" srcOrd="0" destOrd="0" parTransId="{76680C38-F9B6-4165-92A0-6FDEB2CCC060}" sibTransId="{818E93F2-ECC1-4B26-8F58-1A122795F967}"/>
    <dgm:cxn modelId="{840D6405-66F4-4B5C-B232-5DBC5CBBDE32}" type="presParOf" srcId="{B548F2F1-A96B-4C04-8B00-B73D370BD097}" destId="{2C455EE3-8B9A-4643-BF75-B503D1A86313}" srcOrd="0" destOrd="0" presId="urn:microsoft.com/office/officeart/2005/8/layout/vList6"/>
    <dgm:cxn modelId="{16A66B50-DB47-4069-A24D-B316904592A0}" type="presParOf" srcId="{2C455EE3-8B9A-4643-BF75-B503D1A86313}" destId="{58318E70-29BF-4E98-A1C9-AED9E25178E3}" srcOrd="0" destOrd="0" presId="urn:microsoft.com/office/officeart/2005/8/layout/vList6"/>
    <dgm:cxn modelId="{510CD04F-F0E0-4D20-8A8E-C83AEC0812C1}" type="presParOf" srcId="{2C455EE3-8B9A-4643-BF75-B503D1A86313}" destId="{5F2835C8-DB5B-44CD-8E3C-738978AA5395}" srcOrd="1" destOrd="0" presId="urn:microsoft.com/office/officeart/2005/8/layout/vList6"/>
    <dgm:cxn modelId="{92192548-10DA-4B29-9CAE-4410C37C44EC}" type="presParOf" srcId="{B548F2F1-A96B-4C04-8B00-B73D370BD097}" destId="{DD078C23-03FA-4C92-9B54-99A9EF72CE35}" srcOrd="1" destOrd="0" presId="urn:microsoft.com/office/officeart/2005/8/layout/vList6"/>
    <dgm:cxn modelId="{7A0C0C1A-8DE3-41ED-9941-30295806EB66}" type="presParOf" srcId="{B548F2F1-A96B-4C04-8B00-B73D370BD097}" destId="{9F93C82F-741A-4B91-B496-6996CF725E37}" srcOrd="2" destOrd="0" presId="urn:microsoft.com/office/officeart/2005/8/layout/vList6"/>
    <dgm:cxn modelId="{96ABC389-CED4-4324-91A7-CEFFBE51B64D}" type="presParOf" srcId="{9F93C82F-741A-4B91-B496-6996CF725E37}" destId="{204B3686-B092-4030-983C-3D64FFD69EF2}" srcOrd="0" destOrd="0" presId="urn:microsoft.com/office/officeart/2005/8/layout/vList6"/>
    <dgm:cxn modelId="{F17073DE-9F02-4C33-A9E5-1351EB2FB362}" type="presParOf" srcId="{9F93C82F-741A-4B91-B496-6996CF725E37}" destId="{ADF4B24D-DE7D-4308-829A-7AB8CB44AEEF}" srcOrd="1" destOrd="0" presId="urn:microsoft.com/office/officeart/2005/8/layout/vList6"/>
    <dgm:cxn modelId="{3CFA2D3C-847A-45D0-B699-0EB31685CF69}" type="presParOf" srcId="{B548F2F1-A96B-4C04-8B00-B73D370BD097}" destId="{DEC3A36D-A396-48D7-A1AC-147DE6A144C2}" srcOrd="3" destOrd="0" presId="urn:microsoft.com/office/officeart/2005/8/layout/vList6"/>
    <dgm:cxn modelId="{158C3C2C-F9BA-4081-8D17-787D0EA6A365}" type="presParOf" srcId="{B548F2F1-A96B-4C04-8B00-B73D370BD097}" destId="{2F4E6F9F-EBA9-4E5D-82D6-22742EC7D511}" srcOrd="4" destOrd="0" presId="urn:microsoft.com/office/officeart/2005/8/layout/vList6"/>
    <dgm:cxn modelId="{893B1416-11FA-4B08-A4A9-847DD6BFD7EB}" type="presParOf" srcId="{2F4E6F9F-EBA9-4E5D-82D6-22742EC7D511}" destId="{104AC4EA-4556-49A6-8426-5ECC5E8B0F7C}" srcOrd="0" destOrd="0" presId="urn:microsoft.com/office/officeart/2005/8/layout/vList6"/>
    <dgm:cxn modelId="{94C0F5B3-FC8F-439E-9A0E-7EED066F6C83}" type="presParOf" srcId="{2F4E6F9F-EBA9-4E5D-82D6-22742EC7D511}" destId="{D5E6DAD1-B170-4F6A-8F96-ABB607F9F4CD}" srcOrd="1" destOrd="0" presId="urn:microsoft.com/office/officeart/2005/8/layout/vList6"/>
    <dgm:cxn modelId="{6A479995-79C6-45C3-A156-25851EC54B78}" type="presParOf" srcId="{B548F2F1-A96B-4C04-8B00-B73D370BD097}" destId="{C037612E-690A-44EA-8AB0-424A9474150E}" srcOrd="5" destOrd="0" presId="urn:microsoft.com/office/officeart/2005/8/layout/vList6"/>
    <dgm:cxn modelId="{36023FA3-6B01-4E7D-8497-314D7AADABB1}" type="presParOf" srcId="{B548F2F1-A96B-4C04-8B00-B73D370BD097}" destId="{2446AD50-51B8-44E0-829E-6A4999857B6B}" srcOrd="6" destOrd="0" presId="urn:microsoft.com/office/officeart/2005/8/layout/vList6"/>
    <dgm:cxn modelId="{4B9422D4-D7F7-42C4-82E9-ABCA57C182E5}" type="presParOf" srcId="{2446AD50-51B8-44E0-829E-6A4999857B6B}" destId="{A11165C9-7DC2-4594-8141-DDC4A3495384}" srcOrd="0" destOrd="0" presId="urn:microsoft.com/office/officeart/2005/8/layout/vList6"/>
    <dgm:cxn modelId="{100C2F06-4B66-4F60-B853-10C2C251DFBE}" type="presParOf" srcId="{2446AD50-51B8-44E0-829E-6A4999857B6B}" destId="{DDE012C6-A14F-4120-B247-A726C05E9B6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AE0C5F-0D5D-454F-9AB7-40C038A311C8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F03A18-65EA-4C87-BD40-A1F47D79C412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600" b="1" dirty="0" smtClean="0">
              <a:solidFill>
                <a:schemeClr val="accent2">
                  <a:lumMod val="75000"/>
                </a:schemeClr>
              </a:solidFill>
            </a:rPr>
            <a:t>«відплив розуму» </a:t>
          </a:r>
          <a:endParaRPr lang="ru-RU" sz="1600" b="1" dirty="0">
            <a:solidFill>
              <a:schemeClr val="accent2">
                <a:lumMod val="75000"/>
              </a:schemeClr>
            </a:solidFill>
          </a:endParaRPr>
        </a:p>
      </dgm:t>
    </dgm:pt>
    <dgm:pt modelId="{594890F7-EAAF-4B81-BF80-956F9B2D595F}" type="parTrans" cxnId="{FDD11F8B-26E6-4564-A361-555037024AB8}">
      <dgm:prSet/>
      <dgm:spPr/>
      <dgm:t>
        <a:bodyPr/>
        <a:lstStyle/>
        <a:p>
          <a:endParaRPr lang="ru-RU"/>
        </a:p>
      </dgm:t>
    </dgm:pt>
    <dgm:pt modelId="{11D1E9CE-7831-48AF-984F-B9A506EA36E7}" type="sibTrans" cxnId="{FDD11F8B-26E6-4564-A361-555037024AB8}">
      <dgm:prSet/>
      <dgm:spPr/>
      <dgm:t>
        <a:bodyPr/>
        <a:lstStyle/>
        <a:p>
          <a:endParaRPr lang="ru-RU"/>
        </a:p>
      </dgm:t>
    </dgm:pt>
    <dgm:pt modelId="{43D885DC-CDF3-47BB-88E5-A890E9ECC83E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dirty="0" smtClean="0">
              <a:solidFill>
                <a:schemeClr val="accent2">
                  <a:lumMod val="75000"/>
                </a:schemeClr>
              </a:solidFill>
            </a:rPr>
            <a:t>Національні, релігійні політичні</a:t>
          </a:r>
          <a:endParaRPr lang="ru-RU" b="1" dirty="0">
            <a:solidFill>
              <a:schemeClr val="accent2">
                <a:lumMod val="75000"/>
              </a:schemeClr>
            </a:solidFill>
          </a:endParaRPr>
        </a:p>
      </dgm:t>
    </dgm:pt>
    <dgm:pt modelId="{2A756D63-509D-4D43-BB86-E2B4F8D8DA41}" type="parTrans" cxnId="{674B6FD6-9DFC-4623-8C0C-1A545EB0280B}">
      <dgm:prSet/>
      <dgm:spPr/>
      <dgm:t>
        <a:bodyPr/>
        <a:lstStyle/>
        <a:p>
          <a:endParaRPr lang="ru-RU"/>
        </a:p>
      </dgm:t>
    </dgm:pt>
    <dgm:pt modelId="{0DE8EA57-F1D8-49F3-B6BF-9B16275FDAE2}" type="sibTrans" cxnId="{674B6FD6-9DFC-4623-8C0C-1A545EB0280B}">
      <dgm:prSet/>
      <dgm:spPr/>
      <dgm:t>
        <a:bodyPr/>
        <a:lstStyle/>
        <a:p>
          <a:endParaRPr lang="ru-RU"/>
        </a:p>
      </dgm:t>
    </dgm:pt>
    <dgm:pt modelId="{1B967B95-C1E6-46E4-BCA7-E1C7F9E9D111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400" b="1" dirty="0" smtClean="0">
              <a:solidFill>
                <a:schemeClr val="accent2">
                  <a:lumMod val="75000"/>
                </a:schemeClr>
              </a:solidFill>
            </a:rPr>
            <a:t>екологічні</a:t>
          </a:r>
          <a:r>
            <a:rPr lang="uk-UA" sz="1600" b="1" dirty="0" smtClean="0">
              <a:solidFill>
                <a:schemeClr val="accent2">
                  <a:lumMod val="75000"/>
                </a:schemeClr>
              </a:solidFill>
            </a:rPr>
            <a:t> біженці </a:t>
          </a:r>
          <a:endParaRPr lang="ru-RU" sz="1600" b="1" dirty="0">
            <a:solidFill>
              <a:schemeClr val="accent2">
                <a:lumMod val="75000"/>
              </a:schemeClr>
            </a:solidFill>
          </a:endParaRPr>
        </a:p>
      </dgm:t>
    </dgm:pt>
    <dgm:pt modelId="{A33C7E9C-4B39-414D-A774-A80CAB1780D0}" type="parTrans" cxnId="{773768B6-1A3F-4C69-A61B-5E55A2C740A7}">
      <dgm:prSet/>
      <dgm:spPr/>
      <dgm:t>
        <a:bodyPr/>
        <a:lstStyle/>
        <a:p>
          <a:endParaRPr lang="ru-RU"/>
        </a:p>
      </dgm:t>
    </dgm:pt>
    <dgm:pt modelId="{375F0B36-CDF3-4B72-9601-5C27FD08094F}" type="sibTrans" cxnId="{773768B6-1A3F-4C69-A61B-5E55A2C740A7}">
      <dgm:prSet/>
      <dgm:spPr/>
      <dgm:t>
        <a:bodyPr/>
        <a:lstStyle/>
        <a:p>
          <a:endParaRPr lang="ru-RU"/>
        </a:p>
      </dgm:t>
    </dgm:pt>
    <dgm:pt modelId="{9A7A2007-888C-41BC-936E-B7FD7A5A2196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600" b="1" dirty="0" smtClean="0">
              <a:solidFill>
                <a:schemeClr val="accent2">
                  <a:lumMod val="75000"/>
                </a:schemeClr>
              </a:solidFill>
            </a:rPr>
            <a:t>трудові міграції</a:t>
          </a:r>
          <a:endParaRPr lang="ru-RU" sz="1600" b="1" dirty="0">
            <a:solidFill>
              <a:schemeClr val="accent2">
                <a:lumMod val="75000"/>
              </a:schemeClr>
            </a:solidFill>
          </a:endParaRPr>
        </a:p>
      </dgm:t>
    </dgm:pt>
    <dgm:pt modelId="{58CF89BD-CEDB-470C-83E9-7272D69A202A}" type="parTrans" cxnId="{7B1F4498-ABD6-45C6-BB4B-1CC1B1E1DCD7}">
      <dgm:prSet/>
      <dgm:spPr/>
      <dgm:t>
        <a:bodyPr/>
        <a:lstStyle/>
        <a:p>
          <a:endParaRPr lang="ru-RU"/>
        </a:p>
      </dgm:t>
    </dgm:pt>
    <dgm:pt modelId="{1C1B5E94-F247-47D3-B806-05D7F517D642}" type="sibTrans" cxnId="{7B1F4498-ABD6-45C6-BB4B-1CC1B1E1DCD7}">
      <dgm:prSet/>
      <dgm:spPr/>
      <dgm:t>
        <a:bodyPr/>
        <a:lstStyle/>
        <a:p>
          <a:endParaRPr lang="ru-RU"/>
        </a:p>
      </dgm:t>
    </dgm:pt>
    <dgm:pt modelId="{EBC483FC-CDDF-4EEF-BFFF-3656EF973015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accent2">
                  <a:lumMod val="75000"/>
                </a:schemeClr>
              </a:solidFill>
            </a:rPr>
            <a:t>нелегальна </a:t>
          </a:r>
          <a:r>
            <a:rPr lang="ru-RU" sz="1400" b="1" dirty="0" err="1" smtClean="0">
              <a:solidFill>
                <a:schemeClr val="accent2">
                  <a:lumMod val="75000"/>
                </a:schemeClr>
              </a:solidFill>
            </a:rPr>
            <a:t>міграція</a:t>
          </a:r>
          <a:endParaRPr lang="ru-RU" sz="1400" b="1" dirty="0">
            <a:solidFill>
              <a:schemeClr val="accent2">
                <a:lumMod val="75000"/>
              </a:schemeClr>
            </a:solidFill>
          </a:endParaRPr>
        </a:p>
      </dgm:t>
    </dgm:pt>
    <dgm:pt modelId="{A8F4660C-5262-4F06-87B3-7E358B4FDD3F}" type="parTrans" cxnId="{F75565E0-ABBB-49B7-9A16-9177EA4136A8}">
      <dgm:prSet/>
      <dgm:spPr/>
      <dgm:t>
        <a:bodyPr/>
        <a:lstStyle/>
        <a:p>
          <a:endParaRPr lang="ru-RU"/>
        </a:p>
      </dgm:t>
    </dgm:pt>
    <dgm:pt modelId="{0A026995-15B4-4438-8674-28CF51EEA5D7}" type="sibTrans" cxnId="{F75565E0-ABBB-49B7-9A16-9177EA4136A8}">
      <dgm:prSet/>
      <dgm:spPr/>
      <dgm:t>
        <a:bodyPr/>
        <a:lstStyle/>
        <a:p>
          <a:endParaRPr lang="ru-RU"/>
        </a:p>
      </dgm:t>
    </dgm:pt>
    <dgm:pt modelId="{EAAC2BA4-4F2F-4C5F-B569-44E2EFDE354D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uk-UA" sz="1200" dirty="0" smtClean="0"/>
            <a:t> </a:t>
          </a:r>
          <a:r>
            <a:rPr lang="uk-UA" sz="1800" b="1" dirty="0" smtClean="0">
              <a:solidFill>
                <a:schemeClr val="accent2">
                  <a:lumMod val="75000"/>
                </a:schemeClr>
              </a:solidFill>
            </a:rPr>
            <a:t>характерні риси міграцій</a:t>
          </a:r>
          <a:endParaRPr lang="ru-RU" sz="1800" b="1" dirty="0">
            <a:solidFill>
              <a:schemeClr val="accent2">
                <a:lumMod val="75000"/>
              </a:schemeClr>
            </a:solidFill>
          </a:endParaRPr>
        </a:p>
      </dgm:t>
    </dgm:pt>
    <dgm:pt modelId="{ACF75D84-2770-40DA-9616-B348280FFF3F}" type="sibTrans" cxnId="{F4252067-230B-491A-A4DF-B793AF8228D8}">
      <dgm:prSet/>
      <dgm:spPr/>
      <dgm:t>
        <a:bodyPr/>
        <a:lstStyle/>
        <a:p>
          <a:endParaRPr lang="ru-RU"/>
        </a:p>
      </dgm:t>
    </dgm:pt>
    <dgm:pt modelId="{0F3DC9E7-E5B0-40A9-9530-573505BBA0E8}" type="parTrans" cxnId="{F4252067-230B-491A-A4DF-B793AF8228D8}">
      <dgm:prSet/>
      <dgm:spPr/>
      <dgm:t>
        <a:bodyPr/>
        <a:lstStyle/>
        <a:p>
          <a:endParaRPr lang="ru-RU"/>
        </a:p>
      </dgm:t>
    </dgm:pt>
    <dgm:pt modelId="{45BD69D5-6C5A-471A-BF6D-2B575D88531F}" type="pres">
      <dgm:prSet presAssocID="{25AE0C5F-0D5D-454F-9AB7-40C038A311C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75E303-1515-4963-887C-85E2D6D21265}" type="pres">
      <dgm:prSet presAssocID="{EAAC2BA4-4F2F-4C5F-B569-44E2EFDE354D}" presName="node" presStyleLbl="node1" presStyleIdx="0" presStyleCnt="6" custScaleX="173413" custRadScaleRad="102438" custRadScaleInc="33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66D8C4-4398-469B-AF16-C494F0FD92C3}" type="pres">
      <dgm:prSet presAssocID="{EAAC2BA4-4F2F-4C5F-B569-44E2EFDE354D}" presName="spNode" presStyleCnt="0"/>
      <dgm:spPr/>
    </dgm:pt>
    <dgm:pt modelId="{B82F6645-8800-4C0B-9E8E-6FFA22E6A43E}" type="pres">
      <dgm:prSet presAssocID="{ACF75D84-2770-40DA-9616-B348280FFF3F}" presName="sibTrans" presStyleLbl="sibTrans1D1" presStyleIdx="0" presStyleCnt="6"/>
      <dgm:spPr/>
      <dgm:t>
        <a:bodyPr/>
        <a:lstStyle/>
        <a:p>
          <a:endParaRPr lang="ru-RU"/>
        </a:p>
      </dgm:t>
    </dgm:pt>
    <dgm:pt modelId="{2D9CF162-B77E-445B-A72D-F26C82B11974}" type="pres">
      <dgm:prSet presAssocID="{9A7A2007-888C-41BC-936E-B7FD7A5A2196}" presName="node" presStyleLbl="node1" presStyleIdx="1" presStyleCnt="6" custRadScaleRad="101964" custRadScaleInc="-1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D8D5BF-A1B3-4560-9E58-CCCA5B0394B1}" type="pres">
      <dgm:prSet presAssocID="{9A7A2007-888C-41BC-936E-B7FD7A5A2196}" presName="spNode" presStyleCnt="0"/>
      <dgm:spPr/>
    </dgm:pt>
    <dgm:pt modelId="{09320679-8837-439E-A108-AACD62B0CC75}" type="pres">
      <dgm:prSet presAssocID="{1C1B5E94-F247-47D3-B806-05D7F517D642}" presName="sibTrans" presStyleLbl="sibTrans1D1" presStyleIdx="1" presStyleCnt="6"/>
      <dgm:spPr/>
      <dgm:t>
        <a:bodyPr/>
        <a:lstStyle/>
        <a:p>
          <a:endParaRPr lang="ru-RU"/>
        </a:p>
      </dgm:t>
    </dgm:pt>
    <dgm:pt modelId="{D801B8FC-3E33-4EDF-AB15-62DBB440836F}" type="pres">
      <dgm:prSet presAssocID="{FAF03A18-65EA-4C87-BD40-A1F47D79C41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7394FC-DBC8-4D3B-8448-C1A333BD5C0A}" type="pres">
      <dgm:prSet presAssocID="{FAF03A18-65EA-4C87-BD40-A1F47D79C412}" presName="spNode" presStyleCnt="0"/>
      <dgm:spPr/>
    </dgm:pt>
    <dgm:pt modelId="{65B15415-091D-4881-B150-A786DEB041E9}" type="pres">
      <dgm:prSet presAssocID="{11D1E9CE-7831-48AF-984F-B9A506EA36E7}" presName="sibTrans" presStyleLbl="sibTrans1D1" presStyleIdx="2" presStyleCnt="6"/>
      <dgm:spPr/>
      <dgm:t>
        <a:bodyPr/>
        <a:lstStyle/>
        <a:p>
          <a:endParaRPr lang="ru-RU"/>
        </a:p>
      </dgm:t>
    </dgm:pt>
    <dgm:pt modelId="{2052FB12-4E85-4F8D-9E06-65398F6CADC6}" type="pres">
      <dgm:prSet presAssocID="{43D885DC-CDF3-47BB-88E5-A890E9ECC83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D7C3B-4E22-48B5-9177-389E67E9E0D5}" type="pres">
      <dgm:prSet presAssocID="{43D885DC-CDF3-47BB-88E5-A890E9ECC83E}" presName="spNode" presStyleCnt="0"/>
      <dgm:spPr/>
    </dgm:pt>
    <dgm:pt modelId="{498F8EE7-6C1F-4A0B-AC68-5D4D7B8E0764}" type="pres">
      <dgm:prSet presAssocID="{0DE8EA57-F1D8-49F3-B6BF-9B16275FDAE2}" presName="sibTrans" presStyleLbl="sibTrans1D1" presStyleIdx="3" presStyleCnt="6"/>
      <dgm:spPr/>
      <dgm:t>
        <a:bodyPr/>
        <a:lstStyle/>
        <a:p>
          <a:endParaRPr lang="ru-RU"/>
        </a:p>
      </dgm:t>
    </dgm:pt>
    <dgm:pt modelId="{F642D7AB-8AC4-4F28-BCAB-CFA5F03D47E1}" type="pres">
      <dgm:prSet presAssocID="{1B967B95-C1E6-46E4-BCA7-E1C7F9E9D11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F8D38-4017-4FF1-BE63-FD4D60810F83}" type="pres">
      <dgm:prSet presAssocID="{1B967B95-C1E6-46E4-BCA7-E1C7F9E9D111}" presName="spNode" presStyleCnt="0"/>
      <dgm:spPr/>
    </dgm:pt>
    <dgm:pt modelId="{60AE4D88-36BD-4BC8-B21E-2965FA03521A}" type="pres">
      <dgm:prSet presAssocID="{375F0B36-CDF3-4B72-9601-5C27FD08094F}" presName="sibTrans" presStyleLbl="sibTrans1D1" presStyleIdx="4" presStyleCnt="6"/>
      <dgm:spPr/>
      <dgm:t>
        <a:bodyPr/>
        <a:lstStyle/>
        <a:p>
          <a:endParaRPr lang="ru-RU"/>
        </a:p>
      </dgm:t>
    </dgm:pt>
    <dgm:pt modelId="{0489FF81-90FA-4ACF-9C20-D50B3F4745F7}" type="pres">
      <dgm:prSet presAssocID="{EBC483FC-CDDF-4EEF-BFFF-3656EF97301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C5084-EBEB-40E7-8961-E680094FC5AE}" type="pres">
      <dgm:prSet presAssocID="{EBC483FC-CDDF-4EEF-BFFF-3656EF973015}" presName="spNode" presStyleCnt="0"/>
      <dgm:spPr/>
    </dgm:pt>
    <dgm:pt modelId="{93769D17-D2C0-4FD0-BB41-8A3BB1B77181}" type="pres">
      <dgm:prSet presAssocID="{0A026995-15B4-4438-8674-28CF51EEA5D7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773768B6-1A3F-4C69-A61B-5E55A2C740A7}" srcId="{25AE0C5F-0D5D-454F-9AB7-40C038A311C8}" destId="{1B967B95-C1E6-46E4-BCA7-E1C7F9E9D111}" srcOrd="4" destOrd="0" parTransId="{A33C7E9C-4B39-414D-A774-A80CAB1780D0}" sibTransId="{375F0B36-CDF3-4B72-9601-5C27FD08094F}"/>
    <dgm:cxn modelId="{4026F13F-64FD-4589-B358-68F5CD660DBF}" type="presOf" srcId="{EAAC2BA4-4F2F-4C5F-B569-44E2EFDE354D}" destId="{4B75E303-1515-4963-887C-85E2D6D21265}" srcOrd="0" destOrd="0" presId="urn:microsoft.com/office/officeart/2005/8/layout/cycle6"/>
    <dgm:cxn modelId="{121A8D62-36BF-4D75-BCAD-7377C18A4679}" type="presOf" srcId="{0DE8EA57-F1D8-49F3-B6BF-9B16275FDAE2}" destId="{498F8EE7-6C1F-4A0B-AC68-5D4D7B8E0764}" srcOrd="0" destOrd="0" presId="urn:microsoft.com/office/officeart/2005/8/layout/cycle6"/>
    <dgm:cxn modelId="{674B6FD6-9DFC-4623-8C0C-1A545EB0280B}" srcId="{25AE0C5F-0D5D-454F-9AB7-40C038A311C8}" destId="{43D885DC-CDF3-47BB-88E5-A890E9ECC83E}" srcOrd="3" destOrd="0" parTransId="{2A756D63-509D-4D43-BB86-E2B4F8D8DA41}" sibTransId="{0DE8EA57-F1D8-49F3-B6BF-9B16275FDAE2}"/>
    <dgm:cxn modelId="{D60FD9F0-0431-4486-A3C5-8BB64C297AB9}" type="presOf" srcId="{11D1E9CE-7831-48AF-984F-B9A506EA36E7}" destId="{65B15415-091D-4881-B150-A786DEB041E9}" srcOrd="0" destOrd="0" presId="urn:microsoft.com/office/officeart/2005/8/layout/cycle6"/>
    <dgm:cxn modelId="{7807B55B-11AA-42A6-A5B7-539BC178FC14}" type="presOf" srcId="{43D885DC-CDF3-47BB-88E5-A890E9ECC83E}" destId="{2052FB12-4E85-4F8D-9E06-65398F6CADC6}" srcOrd="0" destOrd="0" presId="urn:microsoft.com/office/officeart/2005/8/layout/cycle6"/>
    <dgm:cxn modelId="{7D9D8CB8-AA0C-4353-AE56-8FB237C056AD}" type="presOf" srcId="{FAF03A18-65EA-4C87-BD40-A1F47D79C412}" destId="{D801B8FC-3E33-4EDF-AB15-62DBB440836F}" srcOrd="0" destOrd="0" presId="urn:microsoft.com/office/officeart/2005/8/layout/cycle6"/>
    <dgm:cxn modelId="{247948FE-BC0B-4800-B2B2-D328BF227899}" type="presOf" srcId="{375F0B36-CDF3-4B72-9601-5C27FD08094F}" destId="{60AE4D88-36BD-4BC8-B21E-2965FA03521A}" srcOrd="0" destOrd="0" presId="urn:microsoft.com/office/officeart/2005/8/layout/cycle6"/>
    <dgm:cxn modelId="{4AC698B5-A13B-413C-AFBC-A3EE9C2B0F35}" type="presOf" srcId="{25AE0C5F-0D5D-454F-9AB7-40C038A311C8}" destId="{45BD69D5-6C5A-471A-BF6D-2B575D88531F}" srcOrd="0" destOrd="0" presId="urn:microsoft.com/office/officeart/2005/8/layout/cycle6"/>
    <dgm:cxn modelId="{C94EF694-6C9C-4FF4-9E25-58A534354CE6}" type="presOf" srcId="{1C1B5E94-F247-47D3-B806-05D7F517D642}" destId="{09320679-8837-439E-A108-AACD62B0CC75}" srcOrd="0" destOrd="0" presId="urn:microsoft.com/office/officeart/2005/8/layout/cycle6"/>
    <dgm:cxn modelId="{AD37F346-7475-42B1-A58F-44DB9CC1B255}" type="presOf" srcId="{ACF75D84-2770-40DA-9616-B348280FFF3F}" destId="{B82F6645-8800-4C0B-9E8E-6FFA22E6A43E}" srcOrd="0" destOrd="0" presId="urn:microsoft.com/office/officeart/2005/8/layout/cycle6"/>
    <dgm:cxn modelId="{F75565E0-ABBB-49B7-9A16-9177EA4136A8}" srcId="{25AE0C5F-0D5D-454F-9AB7-40C038A311C8}" destId="{EBC483FC-CDDF-4EEF-BFFF-3656EF973015}" srcOrd="5" destOrd="0" parTransId="{A8F4660C-5262-4F06-87B3-7E358B4FDD3F}" sibTransId="{0A026995-15B4-4438-8674-28CF51EEA5D7}"/>
    <dgm:cxn modelId="{718C8FAF-4B06-4179-A6E7-E97189B4EACA}" type="presOf" srcId="{0A026995-15B4-4438-8674-28CF51EEA5D7}" destId="{93769D17-D2C0-4FD0-BB41-8A3BB1B77181}" srcOrd="0" destOrd="0" presId="urn:microsoft.com/office/officeart/2005/8/layout/cycle6"/>
    <dgm:cxn modelId="{FDD11F8B-26E6-4564-A361-555037024AB8}" srcId="{25AE0C5F-0D5D-454F-9AB7-40C038A311C8}" destId="{FAF03A18-65EA-4C87-BD40-A1F47D79C412}" srcOrd="2" destOrd="0" parTransId="{594890F7-EAAF-4B81-BF80-956F9B2D595F}" sibTransId="{11D1E9CE-7831-48AF-984F-B9A506EA36E7}"/>
    <dgm:cxn modelId="{7B1F4498-ABD6-45C6-BB4B-1CC1B1E1DCD7}" srcId="{25AE0C5F-0D5D-454F-9AB7-40C038A311C8}" destId="{9A7A2007-888C-41BC-936E-B7FD7A5A2196}" srcOrd="1" destOrd="0" parTransId="{58CF89BD-CEDB-470C-83E9-7272D69A202A}" sibTransId="{1C1B5E94-F247-47D3-B806-05D7F517D642}"/>
    <dgm:cxn modelId="{5B89D01A-5561-461B-B571-47F42E21B442}" type="presOf" srcId="{EBC483FC-CDDF-4EEF-BFFF-3656EF973015}" destId="{0489FF81-90FA-4ACF-9C20-D50B3F4745F7}" srcOrd="0" destOrd="0" presId="urn:microsoft.com/office/officeart/2005/8/layout/cycle6"/>
    <dgm:cxn modelId="{F4252067-230B-491A-A4DF-B793AF8228D8}" srcId="{25AE0C5F-0D5D-454F-9AB7-40C038A311C8}" destId="{EAAC2BA4-4F2F-4C5F-B569-44E2EFDE354D}" srcOrd="0" destOrd="0" parTransId="{0F3DC9E7-E5B0-40A9-9530-573505BBA0E8}" sibTransId="{ACF75D84-2770-40DA-9616-B348280FFF3F}"/>
    <dgm:cxn modelId="{54ABED42-82DE-4096-984F-C5A56BCA52B1}" type="presOf" srcId="{1B967B95-C1E6-46E4-BCA7-E1C7F9E9D111}" destId="{F642D7AB-8AC4-4F28-BCAB-CFA5F03D47E1}" srcOrd="0" destOrd="0" presId="urn:microsoft.com/office/officeart/2005/8/layout/cycle6"/>
    <dgm:cxn modelId="{69535033-F818-4983-91C7-E1BC1A336D1D}" type="presOf" srcId="{9A7A2007-888C-41BC-936E-B7FD7A5A2196}" destId="{2D9CF162-B77E-445B-A72D-F26C82B11974}" srcOrd="0" destOrd="0" presId="urn:microsoft.com/office/officeart/2005/8/layout/cycle6"/>
    <dgm:cxn modelId="{DBA72A22-EDF3-48B2-B8B3-702539ED9BED}" type="presParOf" srcId="{45BD69D5-6C5A-471A-BF6D-2B575D88531F}" destId="{4B75E303-1515-4963-887C-85E2D6D21265}" srcOrd="0" destOrd="0" presId="urn:microsoft.com/office/officeart/2005/8/layout/cycle6"/>
    <dgm:cxn modelId="{7604C3CD-E6C3-43AB-A4D1-1065C965F7B8}" type="presParOf" srcId="{45BD69D5-6C5A-471A-BF6D-2B575D88531F}" destId="{ED66D8C4-4398-469B-AF16-C494F0FD92C3}" srcOrd="1" destOrd="0" presId="urn:microsoft.com/office/officeart/2005/8/layout/cycle6"/>
    <dgm:cxn modelId="{60E7A03F-BE68-4021-B623-E18122265B1E}" type="presParOf" srcId="{45BD69D5-6C5A-471A-BF6D-2B575D88531F}" destId="{B82F6645-8800-4C0B-9E8E-6FFA22E6A43E}" srcOrd="2" destOrd="0" presId="urn:microsoft.com/office/officeart/2005/8/layout/cycle6"/>
    <dgm:cxn modelId="{E7F3F1BA-ADE7-4665-966E-BC3FE88663A9}" type="presParOf" srcId="{45BD69D5-6C5A-471A-BF6D-2B575D88531F}" destId="{2D9CF162-B77E-445B-A72D-F26C82B11974}" srcOrd="3" destOrd="0" presId="urn:microsoft.com/office/officeart/2005/8/layout/cycle6"/>
    <dgm:cxn modelId="{CF6FD941-B6DB-48D6-A600-A24D4E9EA006}" type="presParOf" srcId="{45BD69D5-6C5A-471A-BF6D-2B575D88531F}" destId="{83D8D5BF-A1B3-4560-9E58-CCCA5B0394B1}" srcOrd="4" destOrd="0" presId="urn:microsoft.com/office/officeart/2005/8/layout/cycle6"/>
    <dgm:cxn modelId="{793979D0-503B-4570-B388-B7C18B86BD98}" type="presParOf" srcId="{45BD69D5-6C5A-471A-BF6D-2B575D88531F}" destId="{09320679-8837-439E-A108-AACD62B0CC75}" srcOrd="5" destOrd="0" presId="urn:microsoft.com/office/officeart/2005/8/layout/cycle6"/>
    <dgm:cxn modelId="{59CA061E-195A-4554-8D40-23FF50FD87AB}" type="presParOf" srcId="{45BD69D5-6C5A-471A-BF6D-2B575D88531F}" destId="{D801B8FC-3E33-4EDF-AB15-62DBB440836F}" srcOrd="6" destOrd="0" presId="urn:microsoft.com/office/officeart/2005/8/layout/cycle6"/>
    <dgm:cxn modelId="{873284BB-33F1-4A5A-893A-A6E3A7AF4A2D}" type="presParOf" srcId="{45BD69D5-6C5A-471A-BF6D-2B575D88531F}" destId="{C47394FC-DBC8-4D3B-8448-C1A333BD5C0A}" srcOrd="7" destOrd="0" presId="urn:microsoft.com/office/officeart/2005/8/layout/cycle6"/>
    <dgm:cxn modelId="{1F20572E-6957-4CF9-9AB3-8B5D42BD440C}" type="presParOf" srcId="{45BD69D5-6C5A-471A-BF6D-2B575D88531F}" destId="{65B15415-091D-4881-B150-A786DEB041E9}" srcOrd="8" destOrd="0" presId="urn:microsoft.com/office/officeart/2005/8/layout/cycle6"/>
    <dgm:cxn modelId="{F341DA35-8D16-4F30-AB50-2D4B4E3A3F2D}" type="presParOf" srcId="{45BD69D5-6C5A-471A-BF6D-2B575D88531F}" destId="{2052FB12-4E85-4F8D-9E06-65398F6CADC6}" srcOrd="9" destOrd="0" presId="urn:microsoft.com/office/officeart/2005/8/layout/cycle6"/>
    <dgm:cxn modelId="{364DBF41-A670-4976-B842-9DA6BCB93C4C}" type="presParOf" srcId="{45BD69D5-6C5A-471A-BF6D-2B575D88531F}" destId="{6CAD7C3B-4E22-48B5-9177-389E67E9E0D5}" srcOrd="10" destOrd="0" presId="urn:microsoft.com/office/officeart/2005/8/layout/cycle6"/>
    <dgm:cxn modelId="{C47DDC50-76A5-4A97-9CCA-30D206FEC894}" type="presParOf" srcId="{45BD69D5-6C5A-471A-BF6D-2B575D88531F}" destId="{498F8EE7-6C1F-4A0B-AC68-5D4D7B8E0764}" srcOrd="11" destOrd="0" presId="urn:microsoft.com/office/officeart/2005/8/layout/cycle6"/>
    <dgm:cxn modelId="{383C787E-F5A5-4C35-B97A-0EF2FC926C3E}" type="presParOf" srcId="{45BD69D5-6C5A-471A-BF6D-2B575D88531F}" destId="{F642D7AB-8AC4-4F28-BCAB-CFA5F03D47E1}" srcOrd="12" destOrd="0" presId="urn:microsoft.com/office/officeart/2005/8/layout/cycle6"/>
    <dgm:cxn modelId="{A3E8C0C4-F768-43EF-A792-FA2D97590E6E}" type="presParOf" srcId="{45BD69D5-6C5A-471A-BF6D-2B575D88531F}" destId="{18FF8D38-4017-4FF1-BE63-FD4D60810F83}" srcOrd="13" destOrd="0" presId="urn:microsoft.com/office/officeart/2005/8/layout/cycle6"/>
    <dgm:cxn modelId="{64C2D12E-10B8-4132-99C5-8A989CABAE76}" type="presParOf" srcId="{45BD69D5-6C5A-471A-BF6D-2B575D88531F}" destId="{60AE4D88-36BD-4BC8-B21E-2965FA03521A}" srcOrd="14" destOrd="0" presId="urn:microsoft.com/office/officeart/2005/8/layout/cycle6"/>
    <dgm:cxn modelId="{9148DB7A-4E47-4711-B45C-7224C6393389}" type="presParOf" srcId="{45BD69D5-6C5A-471A-BF6D-2B575D88531F}" destId="{0489FF81-90FA-4ACF-9C20-D50B3F4745F7}" srcOrd="15" destOrd="0" presId="urn:microsoft.com/office/officeart/2005/8/layout/cycle6"/>
    <dgm:cxn modelId="{F34E8920-DEA5-4EC5-84FC-C5AA2A4F359E}" type="presParOf" srcId="{45BD69D5-6C5A-471A-BF6D-2B575D88531F}" destId="{4E4C5084-EBEB-40E7-8961-E680094FC5AE}" srcOrd="16" destOrd="0" presId="urn:microsoft.com/office/officeart/2005/8/layout/cycle6"/>
    <dgm:cxn modelId="{60A6C0B6-7774-4191-8D4C-007BFF52CB94}" type="presParOf" srcId="{45BD69D5-6C5A-471A-BF6D-2B575D88531F}" destId="{93769D17-D2C0-4FD0-BB41-8A3BB1B77181}" srcOrd="17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E72963-85B5-4D18-8AEA-7AEDD56ADC15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22DDE7-7E90-499F-A2CC-811AAAC320B4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uk-UA" b="1" dirty="0" smtClean="0"/>
            <a:t>НАПРЯМКИ:</a:t>
          </a:r>
          <a:endParaRPr lang="ru-RU" b="1" dirty="0"/>
        </a:p>
      </dgm:t>
    </dgm:pt>
    <dgm:pt modelId="{4486F8CC-BE0A-435F-A1D1-954D9BEA7378}" type="parTrans" cxnId="{680B9B0E-3754-4CF3-8C00-1A543131CFC3}">
      <dgm:prSet/>
      <dgm:spPr/>
      <dgm:t>
        <a:bodyPr/>
        <a:lstStyle/>
        <a:p>
          <a:endParaRPr lang="ru-RU"/>
        </a:p>
      </dgm:t>
    </dgm:pt>
    <dgm:pt modelId="{9F98C8F1-95B6-4B60-99DA-830925CC1050}" type="sibTrans" cxnId="{680B9B0E-3754-4CF3-8C00-1A543131CFC3}">
      <dgm:prSet/>
      <dgm:spPr/>
      <dgm:t>
        <a:bodyPr/>
        <a:lstStyle/>
        <a:p>
          <a:endParaRPr lang="ru-RU"/>
        </a:p>
      </dgm:t>
    </dgm:pt>
    <dgm:pt modelId="{7EB17BB7-53C9-4BAC-9251-819AC185C841}">
      <dgm:prSet phldrT="[Текст]" custT="1"/>
      <dgm:spPr/>
      <dgm:t>
        <a:bodyPr/>
        <a:lstStyle/>
        <a:p>
          <a:r>
            <a:rPr lang="ru-RU" sz="2000" b="1" dirty="0" smtClean="0"/>
            <a:t>мал</a:t>
          </a:r>
          <a:r>
            <a:rPr lang="uk-UA" sz="2000" b="1" dirty="0" smtClean="0"/>
            <a:t>е</a:t>
          </a:r>
          <a:r>
            <a:rPr lang="ru-RU" sz="2000" b="1" dirty="0" smtClean="0"/>
            <a:t> </a:t>
          </a:r>
          <a:r>
            <a:rPr lang="ru-RU" sz="2000" b="1" dirty="0" err="1" smtClean="0"/>
            <a:t>міст</a:t>
          </a:r>
          <a:r>
            <a:rPr lang="uk-UA" sz="2000" b="1" dirty="0" smtClean="0"/>
            <a:t>о  - </a:t>
          </a:r>
          <a:r>
            <a:rPr lang="ru-RU" sz="2000" b="1" dirty="0" smtClean="0"/>
            <a:t>велик</a:t>
          </a:r>
          <a:r>
            <a:rPr lang="uk-UA" sz="2000" b="1" dirty="0" smtClean="0"/>
            <a:t>е місто </a:t>
          </a:r>
          <a:endParaRPr lang="ru-RU" sz="20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dirty="0" smtClean="0"/>
            <a:t>(</a:t>
          </a:r>
          <a:r>
            <a:rPr lang="ru-RU" sz="1500" dirty="0" err="1" smtClean="0"/>
            <a:t>передусім</a:t>
          </a:r>
          <a:r>
            <a:rPr lang="ru-RU" sz="1500" dirty="0" smtClean="0"/>
            <a:t> до </a:t>
          </a:r>
          <a:r>
            <a:rPr lang="ru-RU" sz="1500" dirty="0" err="1" smtClean="0"/>
            <a:t>обласних</a:t>
          </a:r>
          <a:r>
            <a:rPr lang="ru-RU" sz="1500" dirty="0" smtClean="0"/>
            <a:t> </a:t>
          </a:r>
          <a:r>
            <a:rPr lang="ru-RU" sz="1500" dirty="0" err="1" smtClean="0"/>
            <a:t>центрів</a:t>
          </a:r>
          <a:r>
            <a:rPr lang="ru-RU" sz="1500" dirty="0" smtClean="0"/>
            <a:t> </a:t>
          </a:r>
          <a:r>
            <a:rPr lang="ru-RU" sz="1500" dirty="0" err="1" smtClean="0"/>
            <a:t>і</a:t>
          </a:r>
          <a:r>
            <a:rPr lang="ru-RU" sz="1500" dirty="0" smtClean="0"/>
            <a:t> </a:t>
          </a:r>
          <a:r>
            <a:rPr lang="ru-RU" sz="1500" dirty="0" err="1" smtClean="0"/>
            <a:t>столиці</a:t>
          </a:r>
          <a:r>
            <a:rPr lang="ru-RU" sz="1500" dirty="0" smtClean="0"/>
            <a:t>)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000" b="1" dirty="0" smtClean="0"/>
            <a:t>Село - місто </a:t>
          </a:r>
          <a:endParaRPr lang="ru-RU" sz="2000" b="1" dirty="0" smtClean="0"/>
        </a:p>
        <a:p>
          <a:endParaRPr lang="ru-RU" sz="1500" dirty="0" smtClean="0"/>
        </a:p>
      </dgm:t>
    </dgm:pt>
    <dgm:pt modelId="{AB12ED39-8154-4EA0-925E-434DE96B4BE2}" type="parTrans" cxnId="{263DD17B-D28C-4E1A-8B14-63AD75B33205}">
      <dgm:prSet/>
      <dgm:spPr/>
      <dgm:t>
        <a:bodyPr/>
        <a:lstStyle/>
        <a:p>
          <a:endParaRPr lang="ru-RU"/>
        </a:p>
      </dgm:t>
    </dgm:pt>
    <dgm:pt modelId="{0C073D2A-DF8E-4D51-8F25-31B5DF853DF0}" type="sibTrans" cxnId="{263DD17B-D28C-4E1A-8B14-63AD75B33205}">
      <dgm:prSet/>
      <dgm:spPr/>
      <dgm:t>
        <a:bodyPr/>
        <a:lstStyle/>
        <a:p>
          <a:endParaRPr lang="ru-RU"/>
        </a:p>
      </dgm:t>
    </dgm:pt>
    <dgm:pt modelId="{B38EB6A3-DBF4-4E55-9BAC-BB99EE7BFDEE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uk-UA" b="1" dirty="0" smtClean="0"/>
            <a:t>ПРИЧИНИ: </a:t>
          </a:r>
          <a:endParaRPr lang="ru-RU" b="1" dirty="0"/>
        </a:p>
      </dgm:t>
    </dgm:pt>
    <dgm:pt modelId="{547B1947-3B26-4757-B62D-09956507592F}" type="parTrans" cxnId="{DB082C9C-6921-4C92-9702-C1BA3022ED4B}">
      <dgm:prSet/>
      <dgm:spPr/>
      <dgm:t>
        <a:bodyPr/>
        <a:lstStyle/>
        <a:p>
          <a:endParaRPr lang="ru-RU"/>
        </a:p>
      </dgm:t>
    </dgm:pt>
    <dgm:pt modelId="{675BF489-39D0-4D53-AF3E-0D36D13E386E}" type="sibTrans" cxnId="{DB082C9C-6921-4C92-9702-C1BA3022ED4B}">
      <dgm:prSet/>
      <dgm:spPr/>
      <dgm:t>
        <a:bodyPr/>
        <a:lstStyle/>
        <a:p>
          <a:endParaRPr lang="ru-RU"/>
        </a:p>
      </dgm:t>
    </dgm:pt>
    <dgm:pt modelId="{02F4785A-361D-4A00-A7C4-12B3E826207E}">
      <dgm:prSet phldrT="[Текст]" custT="1"/>
      <dgm:spPr/>
      <dgm:t>
        <a:bodyPr/>
        <a:lstStyle/>
        <a:p>
          <a:r>
            <a:rPr lang="uk-UA" sz="1800" dirty="0" smtClean="0"/>
            <a:t>соціально-економічні,       сімейно-побутові,  екологічні, політичні та воєнні</a:t>
          </a:r>
          <a:endParaRPr lang="ru-RU" sz="1800" dirty="0"/>
        </a:p>
      </dgm:t>
    </dgm:pt>
    <dgm:pt modelId="{612445FB-2B4B-43E4-88AF-7B4B33A44507}" type="parTrans" cxnId="{D139AD1F-0261-451F-BD18-DAA377C0FDC1}">
      <dgm:prSet/>
      <dgm:spPr/>
      <dgm:t>
        <a:bodyPr/>
        <a:lstStyle/>
        <a:p>
          <a:endParaRPr lang="ru-RU"/>
        </a:p>
      </dgm:t>
    </dgm:pt>
    <dgm:pt modelId="{50743AF6-1D30-4023-9175-0A068DA62CEC}" type="sibTrans" cxnId="{D139AD1F-0261-451F-BD18-DAA377C0FDC1}">
      <dgm:prSet/>
      <dgm:spPr/>
      <dgm:t>
        <a:bodyPr/>
        <a:lstStyle/>
        <a:p>
          <a:endParaRPr lang="ru-RU"/>
        </a:p>
      </dgm:t>
    </dgm:pt>
    <dgm:pt modelId="{679B78BB-CC81-4223-A817-4AC2137CF4CF}">
      <dgm:prSet phldrT="[Текст]" custT="1"/>
      <dgm:spPr/>
      <dgm:t>
        <a:bodyPr/>
        <a:lstStyle/>
        <a:p>
          <a:r>
            <a:rPr lang="uk-UA" sz="2000" b="1" dirty="0" smtClean="0"/>
            <a:t>внутрішні переселенці</a:t>
          </a:r>
          <a:endParaRPr lang="ru-RU" sz="2000" b="1" dirty="0" smtClean="0"/>
        </a:p>
        <a:p>
          <a:r>
            <a:rPr lang="uk-UA" sz="1300" dirty="0" smtClean="0"/>
            <a:t>із Чорнобильської зони, </a:t>
          </a:r>
          <a:endParaRPr lang="ru-RU" sz="1300" dirty="0" smtClean="0"/>
        </a:p>
        <a:p>
          <a:r>
            <a:rPr lang="uk-UA" sz="1300" dirty="0" smtClean="0"/>
            <a:t>Автономної Республіки Крим, окупованої Росією, </a:t>
          </a:r>
          <a:endParaRPr lang="ru-RU" sz="1300" dirty="0" smtClean="0"/>
        </a:p>
        <a:p>
          <a:r>
            <a:rPr lang="uk-UA" sz="1300" dirty="0" smtClean="0"/>
            <a:t>Тимчасово непідконтрольні Україні території і зони дій АТО  на сході країни</a:t>
          </a:r>
          <a:endParaRPr lang="ru-RU" sz="1300" dirty="0"/>
        </a:p>
      </dgm:t>
    </dgm:pt>
    <dgm:pt modelId="{9903AC5E-4825-4ACE-B01B-83486DCAC299}" type="parTrans" cxnId="{AFBE0FBA-99CE-48D6-B51B-F231DB403EED}">
      <dgm:prSet/>
      <dgm:spPr/>
      <dgm:t>
        <a:bodyPr/>
        <a:lstStyle/>
        <a:p>
          <a:endParaRPr lang="ru-RU"/>
        </a:p>
      </dgm:t>
    </dgm:pt>
    <dgm:pt modelId="{018D9254-CEEE-489E-9267-2DC859E91ABD}" type="sibTrans" cxnId="{AFBE0FBA-99CE-48D6-B51B-F231DB403EED}">
      <dgm:prSet/>
      <dgm:spPr/>
      <dgm:t>
        <a:bodyPr/>
        <a:lstStyle/>
        <a:p>
          <a:endParaRPr lang="ru-RU"/>
        </a:p>
      </dgm:t>
    </dgm:pt>
    <dgm:pt modelId="{85640C4C-81F8-4659-9876-9FDCE792FED1}" type="pres">
      <dgm:prSet presAssocID="{33E72963-85B5-4D18-8AEA-7AEDD56ADC15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416D45A-E592-475F-B316-D85AC8EC1158}" type="pres">
      <dgm:prSet presAssocID="{DF22DDE7-7E90-499F-A2CC-811AAAC320B4}" presName="posSpace" presStyleCnt="0"/>
      <dgm:spPr/>
    </dgm:pt>
    <dgm:pt modelId="{8B2205BB-22C2-4ABD-ACEA-216CB6E8106E}" type="pres">
      <dgm:prSet presAssocID="{DF22DDE7-7E90-499F-A2CC-811AAAC320B4}" presName="vertFlow" presStyleCnt="0"/>
      <dgm:spPr/>
    </dgm:pt>
    <dgm:pt modelId="{675222C9-EEEC-4621-8713-97F5FE21F673}" type="pres">
      <dgm:prSet presAssocID="{DF22DDE7-7E90-499F-A2CC-811AAAC320B4}" presName="topSpace" presStyleCnt="0"/>
      <dgm:spPr/>
    </dgm:pt>
    <dgm:pt modelId="{CE8E995F-F0A4-4011-9F1E-D76394EA9EC1}" type="pres">
      <dgm:prSet presAssocID="{DF22DDE7-7E90-499F-A2CC-811AAAC320B4}" presName="firstComp" presStyleCnt="0"/>
      <dgm:spPr/>
    </dgm:pt>
    <dgm:pt modelId="{BAFC40AE-1BA3-46E8-94B2-102483E82B5A}" type="pres">
      <dgm:prSet presAssocID="{DF22DDE7-7E90-499F-A2CC-811AAAC320B4}" presName="firstChild" presStyleLbl="bgAccFollowNode1" presStyleIdx="0" presStyleCnt="3" custScaleY="117538"/>
      <dgm:spPr/>
      <dgm:t>
        <a:bodyPr/>
        <a:lstStyle/>
        <a:p>
          <a:endParaRPr lang="ru-RU"/>
        </a:p>
      </dgm:t>
    </dgm:pt>
    <dgm:pt modelId="{F5619EAB-A4C3-4458-B989-5F5D1DA59D76}" type="pres">
      <dgm:prSet presAssocID="{DF22DDE7-7E90-499F-A2CC-811AAAC320B4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615C1F-8089-4032-A98D-FE87C10EB286}" type="pres">
      <dgm:prSet presAssocID="{DF22DDE7-7E90-499F-A2CC-811AAAC320B4}" presName="negSpace" presStyleCnt="0"/>
      <dgm:spPr/>
    </dgm:pt>
    <dgm:pt modelId="{CBE6412B-43A1-43BC-B2F5-8060EE3A21C4}" type="pres">
      <dgm:prSet presAssocID="{DF22DDE7-7E90-499F-A2CC-811AAAC320B4}" presName="circle" presStyleLbl="node1" presStyleIdx="0" presStyleCnt="2"/>
      <dgm:spPr/>
      <dgm:t>
        <a:bodyPr/>
        <a:lstStyle/>
        <a:p>
          <a:endParaRPr lang="ru-RU"/>
        </a:p>
      </dgm:t>
    </dgm:pt>
    <dgm:pt modelId="{6AE24BA4-067E-473B-8398-E41152D4B45B}" type="pres">
      <dgm:prSet presAssocID="{9F98C8F1-95B6-4B60-99DA-830925CC1050}" presName="transSpace" presStyleCnt="0"/>
      <dgm:spPr/>
    </dgm:pt>
    <dgm:pt modelId="{8594F2C5-D97D-4EB2-A553-3E560D59A902}" type="pres">
      <dgm:prSet presAssocID="{B38EB6A3-DBF4-4E55-9BAC-BB99EE7BFDEE}" presName="posSpace" presStyleCnt="0"/>
      <dgm:spPr/>
    </dgm:pt>
    <dgm:pt modelId="{F15D2831-79D9-40E4-8D28-D3E0B4D5A418}" type="pres">
      <dgm:prSet presAssocID="{B38EB6A3-DBF4-4E55-9BAC-BB99EE7BFDEE}" presName="vertFlow" presStyleCnt="0"/>
      <dgm:spPr/>
    </dgm:pt>
    <dgm:pt modelId="{3999A2D4-9810-4D8E-A4FF-322970725702}" type="pres">
      <dgm:prSet presAssocID="{B38EB6A3-DBF4-4E55-9BAC-BB99EE7BFDEE}" presName="topSpace" presStyleCnt="0"/>
      <dgm:spPr/>
    </dgm:pt>
    <dgm:pt modelId="{3DF9EE88-C287-43B1-B9EB-78925A88822A}" type="pres">
      <dgm:prSet presAssocID="{B38EB6A3-DBF4-4E55-9BAC-BB99EE7BFDEE}" presName="firstComp" presStyleCnt="0"/>
      <dgm:spPr/>
    </dgm:pt>
    <dgm:pt modelId="{3A24099C-EE69-4A81-A657-F9CD0C8B51BA}" type="pres">
      <dgm:prSet presAssocID="{B38EB6A3-DBF4-4E55-9BAC-BB99EE7BFDEE}" presName="firstChild" presStyleLbl="bgAccFollowNode1" presStyleIdx="1" presStyleCnt="3" custLinFactNeighborX="1135" custLinFactNeighborY="528"/>
      <dgm:spPr/>
      <dgm:t>
        <a:bodyPr/>
        <a:lstStyle/>
        <a:p>
          <a:endParaRPr lang="ru-RU"/>
        </a:p>
      </dgm:t>
    </dgm:pt>
    <dgm:pt modelId="{00D0A01E-7AEF-4C89-A3B2-E4C8D992727A}" type="pres">
      <dgm:prSet presAssocID="{B38EB6A3-DBF4-4E55-9BAC-BB99EE7BFDEE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E957C-5EA4-4F62-B95B-EBF354EC006C}" type="pres">
      <dgm:prSet presAssocID="{679B78BB-CC81-4223-A817-4AC2137CF4CF}" presName="comp" presStyleCnt="0"/>
      <dgm:spPr/>
    </dgm:pt>
    <dgm:pt modelId="{8782A227-4DF4-4198-967C-424655C965F5}" type="pres">
      <dgm:prSet presAssocID="{679B78BB-CC81-4223-A817-4AC2137CF4CF}" presName="child" presStyleLbl="bgAccFollowNode1" presStyleIdx="2" presStyleCnt="3" custScaleY="165175"/>
      <dgm:spPr/>
      <dgm:t>
        <a:bodyPr/>
        <a:lstStyle/>
        <a:p>
          <a:endParaRPr lang="ru-RU"/>
        </a:p>
      </dgm:t>
    </dgm:pt>
    <dgm:pt modelId="{7DE286E7-EF6C-42FE-8194-B08C4F934FA5}" type="pres">
      <dgm:prSet presAssocID="{679B78BB-CC81-4223-A817-4AC2137CF4CF}" presName="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217A96-8EA2-4C59-A492-7AE6B7743D0D}" type="pres">
      <dgm:prSet presAssocID="{B38EB6A3-DBF4-4E55-9BAC-BB99EE7BFDEE}" presName="negSpace" presStyleCnt="0"/>
      <dgm:spPr/>
    </dgm:pt>
    <dgm:pt modelId="{A0B23312-772D-4367-8228-2F7162AE05E3}" type="pres">
      <dgm:prSet presAssocID="{B38EB6A3-DBF4-4E55-9BAC-BB99EE7BFDEE}" presName="circle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D139AD1F-0261-451F-BD18-DAA377C0FDC1}" srcId="{B38EB6A3-DBF4-4E55-9BAC-BB99EE7BFDEE}" destId="{02F4785A-361D-4A00-A7C4-12B3E826207E}" srcOrd="0" destOrd="0" parTransId="{612445FB-2B4B-43E4-88AF-7B4B33A44507}" sibTransId="{50743AF6-1D30-4023-9175-0A068DA62CEC}"/>
    <dgm:cxn modelId="{1875EBC7-2900-40F3-9F49-4D2D34F318C5}" type="presOf" srcId="{7EB17BB7-53C9-4BAC-9251-819AC185C841}" destId="{F5619EAB-A4C3-4458-B989-5F5D1DA59D76}" srcOrd="1" destOrd="0" presId="urn:microsoft.com/office/officeart/2005/8/layout/hList9"/>
    <dgm:cxn modelId="{FF255CEB-06F2-4270-999A-AD718DC86666}" type="presOf" srcId="{33E72963-85B5-4D18-8AEA-7AEDD56ADC15}" destId="{85640C4C-81F8-4659-9876-9FDCE792FED1}" srcOrd="0" destOrd="0" presId="urn:microsoft.com/office/officeart/2005/8/layout/hList9"/>
    <dgm:cxn modelId="{4EF2CA47-AC66-4ECB-A236-D58664DD02A9}" type="presOf" srcId="{B38EB6A3-DBF4-4E55-9BAC-BB99EE7BFDEE}" destId="{A0B23312-772D-4367-8228-2F7162AE05E3}" srcOrd="0" destOrd="0" presId="urn:microsoft.com/office/officeart/2005/8/layout/hList9"/>
    <dgm:cxn modelId="{03664BAB-237D-45A7-9AD1-11B32808E562}" type="presOf" srcId="{679B78BB-CC81-4223-A817-4AC2137CF4CF}" destId="{7DE286E7-EF6C-42FE-8194-B08C4F934FA5}" srcOrd="1" destOrd="0" presId="urn:microsoft.com/office/officeart/2005/8/layout/hList9"/>
    <dgm:cxn modelId="{14E09AF1-FE3A-44CC-BD65-60F539787591}" type="presOf" srcId="{02F4785A-361D-4A00-A7C4-12B3E826207E}" destId="{00D0A01E-7AEF-4C89-A3B2-E4C8D992727A}" srcOrd="1" destOrd="0" presId="urn:microsoft.com/office/officeart/2005/8/layout/hList9"/>
    <dgm:cxn modelId="{DB082C9C-6921-4C92-9702-C1BA3022ED4B}" srcId="{33E72963-85B5-4D18-8AEA-7AEDD56ADC15}" destId="{B38EB6A3-DBF4-4E55-9BAC-BB99EE7BFDEE}" srcOrd="1" destOrd="0" parTransId="{547B1947-3B26-4757-B62D-09956507592F}" sibTransId="{675BF489-39D0-4D53-AF3E-0D36D13E386E}"/>
    <dgm:cxn modelId="{24BA8F72-FD0B-4A06-9842-F03786063FF3}" type="presOf" srcId="{DF22DDE7-7E90-499F-A2CC-811AAAC320B4}" destId="{CBE6412B-43A1-43BC-B2F5-8060EE3A21C4}" srcOrd="0" destOrd="0" presId="urn:microsoft.com/office/officeart/2005/8/layout/hList9"/>
    <dgm:cxn modelId="{73641472-8716-4CC0-ADA7-A373FF0CC8E9}" type="presOf" srcId="{679B78BB-CC81-4223-A817-4AC2137CF4CF}" destId="{8782A227-4DF4-4198-967C-424655C965F5}" srcOrd="0" destOrd="0" presId="urn:microsoft.com/office/officeart/2005/8/layout/hList9"/>
    <dgm:cxn modelId="{263DD17B-D28C-4E1A-8B14-63AD75B33205}" srcId="{DF22DDE7-7E90-499F-A2CC-811AAAC320B4}" destId="{7EB17BB7-53C9-4BAC-9251-819AC185C841}" srcOrd="0" destOrd="0" parTransId="{AB12ED39-8154-4EA0-925E-434DE96B4BE2}" sibTransId="{0C073D2A-DF8E-4D51-8F25-31B5DF853DF0}"/>
    <dgm:cxn modelId="{AFBE0FBA-99CE-48D6-B51B-F231DB403EED}" srcId="{B38EB6A3-DBF4-4E55-9BAC-BB99EE7BFDEE}" destId="{679B78BB-CC81-4223-A817-4AC2137CF4CF}" srcOrd="1" destOrd="0" parTransId="{9903AC5E-4825-4ACE-B01B-83486DCAC299}" sibTransId="{018D9254-CEEE-489E-9267-2DC859E91ABD}"/>
    <dgm:cxn modelId="{680B9B0E-3754-4CF3-8C00-1A543131CFC3}" srcId="{33E72963-85B5-4D18-8AEA-7AEDD56ADC15}" destId="{DF22DDE7-7E90-499F-A2CC-811AAAC320B4}" srcOrd="0" destOrd="0" parTransId="{4486F8CC-BE0A-435F-A1D1-954D9BEA7378}" sibTransId="{9F98C8F1-95B6-4B60-99DA-830925CC1050}"/>
    <dgm:cxn modelId="{CB7ED958-6CAC-4A25-BACD-DC93A22D7BD0}" type="presOf" srcId="{7EB17BB7-53C9-4BAC-9251-819AC185C841}" destId="{BAFC40AE-1BA3-46E8-94B2-102483E82B5A}" srcOrd="0" destOrd="0" presId="urn:microsoft.com/office/officeart/2005/8/layout/hList9"/>
    <dgm:cxn modelId="{83622EE6-632B-40E8-BCC3-7E561D9D43C4}" type="presOf" srcId="{02F4785A-361D-4A00-A7C4-12B3E826207E}" destId="{3A24099C-EE69-4A81-A657-F9CD0C8B51BA}" srcOrd="0" destOrd="0" presId="urn:microsoft.com/office/officeart/2005/8/layout/hList9"/>
    <dgm:cxn modelId="{392F8A7A-459D-439D-8103-2F8EA9043437}" type="presParOf" srcId="{85640C4C-81F8-4659-9876-9FDCE792FED1}" destId="{5416D45A-E592-475F-B316-D85AC8EC1158}" srcOrd="0" destOrd="0" presId="urn:microsoft.com/office/officeart/2005/8/layout/hList9"/>
    <dgm:cxn modelId="{08959429-B764-4CFB-AFDD-F2BF6AE13177}" type="presParOf" srcId="{85640C4C-81F8-4659-9876-9FDCE792FED1}" destId="{8B2205BB-22C2-4ABD-ACEA-216CB6E8106E}" srcOrd="1" destOrd="0" presId="urn:microsoft.com/office/officeart/2005/8/layout/hList9"/>
    <dgm:cxn modelId="{7459D931-22C7-4B84-9BBC-3FBEC9094197}" type="presParOf" srcId="{8B2205BB-22C2-4ABD-ACEA-216CB6E8106E}" destId="{675222C9-EEEC-4621-8713-97F5FE21F673}" srcOrd="0" destOrd="0" presId="urn:microsoft.com/office/officeart/2005/8/layout/hList9"/>
    <dgm:cxn modelId="{2E9683D3-04BD-4003-9BE1-B5B9E19CD861}" type="presParOf" srcId="{8B2205BB-22C2-4ABD-ACEA-216CB6E8106E}" destId="{CE8E995F-F0A4-4011-9F1E-D76394EA9EC1}" srcOrd="1" destOrd="0" presId="urn:microsoft.com/office/officeart/2005/8/layout/hList9"/>
    <dgm:cxn modelId="{8B6960F5-53CD-4D24-B660-9BFE639459EA}" type="presParOf" srcId="{CE8E995F-F0A4-4011-9F1E-D76394EA9EC1}" destId="{BAFC40AE-1BA3-46E8-94B2-102483E82B5A}" srcOrd="0" destOrd="0" presId="urn:microsoft.com/office/officeart/2005/8/layout/hList9"/>
    <dgm:cxn modelId="{C0797ED9-859F-4F56-BAF8-E1BB2F5E5527}" type="presParOf" srcId="{CE8E995F-F0A4-4011-9F1E-D76394EA9EC1}" destId="{F5619EAB-A4C3-4458-B989-5F5D1DA59D76}" srcOrd="1" destOrd="0" presId="urn:microsoft.com/office/officeart/2005/8/layout/hList9"/>
    <dgm:cxn modelId="{B9C75090-665C-48DC-97E9-47070AEE3B62}" type="presParOf" srcId="{85640C4C-81F8-4659-9876-9FDCE792FED1}" destId="{12615C1F-8089-4032-A98D-FE87C10EB286}" srcOrd="2" destOrd="0" presId="urn:microsoft.com/office/officeart/2005/8/layout/hList9"/>
    <dgm:cxn modelId="{171CCFC4-DDF7-4D12-8FF9-CD1DD1DC8419}" type="presParOf" srcId="{85640C4C-81F8-4659-9876-9FDCE792FED1}" destId="{CBE6412B-43A1-43BC-B2F5-8060EE3A21C4}" srcOrd="3" destOrd="0" presId="urn:microsoft.com/office/officeart/2005/8/layout/hList9"/>
    <dgm:cxn modelId="{7A344BBA-2752-4015-891F-E3E5E84F0A68}" type="presParOf" srcId="{85640C4C-81F8-4659-9876-9FDCE792FED1}" destId="{6AE24BA4-067E-473B-8398-E41152D4B45B}" srcOrd="4" destOrd="0" presId="urn:microsoft.com/office/officeart/2005/8/layout/hList9"/>
    <dgm:cxn modelId="{D29B6133-0B2C-4B3A-9CC9-A89EC3D06179}" type="presParOf" srcId="{85640C4C-81F8-4659-9876-9FDCE792FED1}" destId="{8594F2C5-D97D-4EB2-A553-3E560D59A902}" srcOrd="5" destOrd="0" presId="urn:microsoft.com/office/officeart/2005/8/layout/hList9"/>
    <dgm:cxn modelId="{214B89A7-70A1-46A9-AF5D-F0237518E7AC}" type="presParOf" srcId="{85640C4C-81F8-4659-9876-9FDCE792FED1}" destId="{F15D2831-79D9-40E4-8D28-D3E0B4D5A418}" srcOrd="6" destOrd="0" presId="urn:microsoft.com/office/officeart/2005/8/layout/hList9"/>
    <dgm:cxn modelId="{4A3DFF4E-844F-4E42-8164-C0A7A5E01D1F}" type="presParOf" srcId="{F15D2831-79D9-40E4-8D28-D3E0B4D5A418}" destId="{3999A2D4-9810-4D8E-A4FF-322970725702}" srcOrd="0" destOrd="0" presId="urn:microsoft.com/office/officeart/2005/8/layout/hList9"/>
    <dgm:cxn modelId="{7DC7C4B1-A905-45E6-85C3-ED5FEB43BF7D}" type="presParOf" srcId="{F15D2831-79D9-40E4-8D28-D3E0B4D5A418}" destId="{3DF9EE88-C287-43B1-B9EB-78925A88822A}" srcOrd="1" destOrd="0" presId="urn:microsoft.com/office/officeart/2005/8/layout/hList9"/>
    <dgm:cxn modelId="{21C96E89-A0E1-471A-9421-4388D881623A}" type="presParOf" srcId="{3DF9EE88-C287-43B1-B9EB-78925A88822A}" destId="{3A24099C-EE69-4A81-A657-F9CD0C8B51BA}" srcOrd="0" destOrd="0" presId="urn:microsoft.com/office/officeart/2005/8/layout/hList9"/>
    <dgm:cxn modelId="{EC397FC8-B5C4-4F8E-B206-6DE3DC1C4324}" type="presParOf" srcId="{3DF9EE88-C287-43B1-B9EB-78925A88822A}" destId="{00D0A01E-7AEF-4C89-A3B2-E4C8D992727A}" srcOrd="1" destOrd="0" presId="urn:microsoft.com/office/officeart/2005/8/layout/hList9"/>
    <dgm:cxn modelId="{89912059-71DE-4CB3-82A2-4892949225B2}" type="presParOf" srcId="{F15D2831-79D9-40E4-8D28-D3E0B4D5A418}" destId="{6FEE957C-5EA4-4F62-B95B-EBF354EC006C}" srcOrd="2" destOrd="0" presId="urn:microsoft.com/office/officeart/2005/8/layout/hList9"/>
    <dgm:cxn modelId="{1BD217D1-7303-4A12-A36D-F7956617C066}" type="presParOf" srcId="{6FEE957C-5EA4-4F62-B95B-EBF354EC006C}" destId="{8782A227-4DF4-4198-967C-424655C965F5}" srcOrd="0" destOrd="0" presId="urn:microsoft.com/office/officeart/2005/8/layout/hList9"/>
    <dgm:cxn modelId="{03816AD8-792D-4E10-846F-F85CF6B10E71}" type="presParOf" srcId="{6FEE957C-5EA4-4F62-B95B-EBF354EC006C}" destId="{7DE286E7-EF6C-42FE-8194-B08C4F934FA5}" srcOrd="1" destOrd="0" presId="urn:microsoft.com/office/officeart/2005/8/layout/hList9"/>
    <dgm:cxn modelId="{38C0BF1F-B63B-4215-B365-F6E3ADF013DB}" type="presParOf" srcId="{85640C4C-81F8-4659-9876-9FDCE792FED1}" destId="{4D217A96-8EA2-4C59-A492-7AE6B7743D0D}" srcOrd="7" destOrd="0" presId="urn:microsoft.com/office/officeart/2005/8/layout/hList9"/>
    <dgm:cxn modelId="{9EF0BC7E-8A16-4282-88A1-B3B829580DAB}" type="presParOf" srcId="{85640C4C-81F8-4659-9876-9FDCE792FED1}" destId="{A0B23312-772D-4367-8228-2F7162AE05E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835C8-DB5B-44CD-8E3C-738978AA5395}">
      <dsp:nvSpPr>
        <dsp:cNvPr id="0" name=""/>
        <dsp:cNvSpPr/>
      </dsp:nvSpPr>
      <dsp:spPr>
        <a:xfrm>
          <a:off x="3291839" y="1325"/>
          <a:ext cx="4937760" cy="105193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– пов’язані з пошуком місць з вищим рівнем життя,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трудова міграція або навчання; </a:t>
          </a:r>
          <a:endParaRPr lang="ru-RU" sz="2000" kern="1200" dirty="0"/>
        </a:p>
      </dsp:txBody>
      <dsp:txXfrm>
        <a:off x="3291839" y="132817"/>
        <a:ext cx="4543286" cy="788949"/>
      </dsp:txXfrm>
    </dsp:sp>
    <dsp:sp modelId="{58318E70-29BF-4E98-A1C9-AED9E25178E3}">
      <dsp:nvSpPr>
        <dsp:cNvPr id="0" name=""/>
        <dsp:cNvSpPr/>
      </dsp:nvSpPr>
      <dsp:spPr>
        <a:xfrm>
          <a:off x="0" y="1325"/>
          <a:ext cx="3291840" cy="1051932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accent4">
                  <a:lumMod val="50000"/>
                </a:schemeClr>
              </a:solidFill>
            </a:rPr>
            <a:t>Соціально-економічні </a:t>
          </a:r>
          <a:endParaRPr lang="ru-RU" sz="2400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51351" y="52676"/>
        <a:ext cx="3189138" cy="949230"/>
      </dsp:txXfrm>
    </dsp:sp>
    <dsp:sp modelId="{ADF4B24D-DE7D-4308-829A-7AB8CB44AEEF}">
      <dsp:nvSpPr>
        <dsp:cNvPr id="0" name=""/>
        <dsp:cNvSpPr/>
      </dsp:nvSpPr>
      <dsp:spPr>
        <a:xfrm>
          <a:off x="3291839" y="1158452"/>
          <a:ext cx="4937760" cy="105193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– </a:t>
          </a:r>
          <a:r>
            <a:rPr lang="uk-UA" sz="2000" kern="1200" dirty="0" smtClean="0"/>
            <a:t>через певні переслідування, повернення на батьківщину своїх предків</a:t>
          </a:r>
          <a:endParaRPr lang="ru-RU" sz="2000" kern="1200" dirty="0"/>
        </a:p>
      </dsp:txBody>
      <dsp:txXfrm>
        <a:off x="3291839" y="1289944"/>
        <a:ext cx="4543286" cy="788949"/>
      </dsp:txXfrm>
    </dsp:sp>
    <dsp:sp modelId="{204B3686-B092-4030-983C-3D64FFD69EF2}">
      <dsp:nvSpPr>
        <dsp:cNvPr id="0" name=""/>
        <dsp:cNvSpPr/>
      </dsp:nvSpPr>
      <dsp:spPr>
        <a:xfrm>
          <a:off x="42810" y="1148963"/>
          <a:ext cx="3291840" cy="1051932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kern="1200" dirty="0" smtClean="0">
              <a:solidFill>
                <a:schemeClr val="accent4">
                  <a:lumMod val="50000"/>
                </a:schemeClr>
              </a:solidFill>
            </a:rPr>
            <a:t>політичні, національні, релігійні </a:t>
          </a:r>
          <a:endParaRPr lang="ru-RU" sz="2400" kern="1200" dirty="0" smtClean="0">
            <a:solidFill>
              <a:schemeClr val="accent4">
                <a:lumMod val="50000"/>
              </a:schemeClr>
            </a:solidFill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94161" y="1200314"/>
        <a:ext cx="3189138" cy="949230"/>
      </dsp:txXfrm>
    </dsp:sp>
    <dsp:sp modelId="{D5E6DAD1-B170-4F6A-8F96-ABB607F9F4CD}">
      <dsp:nvSpPr>
        <dsp:cNvPr id="0" name=""/>
        <dsp:cNvSpPr/>
      </dsp:nvSpPr>
      <dsp:spPr>
        <a:xfrm>
          <a:off x="3291839" y="2315578"/>
          <a:ext cx="4937760" cy="105193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– внаслідок воєнних дій на території проживання</a:t>
          </a:r>
          <a:r>
            <a:rPr lang="uk-UA" sz="1800" kern="1200" dirty="0" smtClean="0"/>
            <a:t>; </a:t>
          </a:r>
          <a:endParaRPr lang="ru-RU" sz="1800" kern="1200" dirty="0"/>
        </a:p>
      </dsp:txBody>
      <dsp:txXfrm>
        <a:off x="3291839" y="2447070"/>
        <a:ext cx="4543286" cy="788949"/>
      </dsp:txXfrm>
    </dsp:sp>
    <dsp:sp modelId="{104AC4EA-4556-49A6-8426-5ECC5E8B0F7C}">
      <dsp:nvSpPr>
        <dsp:cNvPr id="0" name=""/>
        <dsp:cNvSpPr/>
      </dsp:nvSpPr>
      <dsp:spPr>
        <a:xfrm>
          <a:off x="0" y="2315578"/>
          <a:ext cx="3291840" cy="1051932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accent4">
                  <a:lumMod val="50000"/>
                </a:schemeClr>
              </a:solidFill>
            </a:rPr>
            <a:t>воєнні</a:t>
          </a:r>
          <a:r>
            <a:rPr lang="uk-UA" sz="2900" kern="1200" dirty="0" smtClean="0">
              <a:solidFill>
                <a:schemeClr val="accent4">
                  <a:lumMod val="50000"/>
                </a:schemeClr>
              </a:solidFill>
            </a:rPr>
            <a:t> </a:t>
          </a:r>
          <a:endParaRPr lang="ru-RU" sz="2900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51351" y="2366929"/>
        <a:ext cx="3189138" cy="949230"/>
      </dsp:txXfrm>
    </dsp:sp>
    <dsp:sp modelId="{DDE012C6-A14F-4120-B247-A726C05E9B68}">
      <dsp:nvSpPr>
        <dsp:cNvPr id="0" name=""/>
        <dsp:cNvSpPr/>
      </dsp:nvSpPr>
      <dsp:spPr>
        <a:xfrm>
          <a:off x="3291839" y="3472704"/>
          <a:ext cx="4937760" cy="105193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–– </a:t>
          </a:r>
          <a:r>
            <a:rPr lang="uk-UA" sz="2000" kern="1200" dirty="0" smtClean="0"/>
            <a:t>через несприятливі природні умови,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стихійні лиха, екологічні катастрофи.</a:t>
          </a:r>
          <a:r>
            <a:rPr lang="uk-UA" sz="1600" kern="1200" dirty="0" smtClean="0"/>
            <a:t> </a:t>
          </a:r>
          <a:endParaRPr lang="ru-RU" sz="2000" kern="1200" dirty="0"/>
        </a:p>
      </dsp:txBody>
      <dsp:txXfrm>
        <a:off x="3291839" y="3604196"/>
        <a:ext cx="4543286" cy="788949"/>
      </dsp:txXfrm>
    </dsp:sp>
    <dsp:sp modelId="{A11165C9-7DC2-4594-8141-DDC4A3495384}">
      <dsp:nvSpPr>
        <dsp:cNvPr id="0" name=""/>
        <dsp:cNvSpPr/>
      </dsp:nvSpPr>
      <dsp:spPr>
        <a:xfrm>
          <a:off x="42810" y="3471873"/>
          <a:ext cx="3291840" cy="1051932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accent4">
                  <a:lumMod val="50000"/>
                </a:schemeClr>
              </a:solidFill>
            </a:rPr>
            <a:t>природні та екологічні </a:t>
          </a:r>
          <a:endParaRPr lang="ru-RU" sz="2400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94161" y="3523224"/>
        <a:ext cx="3189138" cy="949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5E303-1515-4963-887C-85E2D6D21265}">
      <dsp:nvSpPr>
        <dsp:cNvPr id="0" name=""/>
        <dsp:cNvSpPr/>
      </dsp:nvSpPr>
      <dsp:spPr>
        <a:xfrm>
          <a:off x="2119306" y="0"/>
          <a:ext cx="1896941" cy="711026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 </a:t>
          </a:r>
          <a:r>
            <a:rPr lang="uk-UA" sz="1800" b="1" kern="1200" dirty="0" smtClean="0">
              <a:solidFill>
                <a:schemeClr val="accent2">
                  <a:lumMod val="75000"/>
                </a:schemeClr>
              </a:solidFill>
            </a:rPr>
            <a:t>характерні риси міграцій</a:t>
          </a:r>
          <a:endParaRPr lang="ru-RU" sz="18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2154015" y="34709"/>
        <a:ext cx="1827523" cy="641608"/>
      </dsp:txXfrm>
    </dsp:sp>
    <dsp:sp modelId="{B82F6645-8800-4C0B-9E8E-6FFA22E6A43E}">
      <dsp:nvSpPr>
        <dsp:cNvPr id="0" name=""/>
        <dsp:cNvSpPr/>
      </dsp:nvSpPr>
      <dsp:spPr>
        <a:xfrm>
          <a:off x="1533247" y="455140"/>
          <a:ext cx="3349042" cy="3349042"/>
        </a:xfrm>
        <a:custGeom>
          <a:avLst/>
          <a:gdLst/>
          <a:ahLst/>
          <a:cxnLst/>
          <a:rect l="0" t="0" r="0" b="0"/>
          <a:pathLst>
            <a:path>
              <a:moveTo>
                <a:pt x="2485438" y="209449"/>
              </a:moveTo>
              <a:arcTo wR="1674521" hR="1674521" stAng="17937871" swAng="56110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CF162-B77E-445B-A72D-F26C82B11974}">
      <dsp:nvSpPr>
        <dsp:cNvPr id="0" name=""/>
        <dsp:cNvSpPr/>
      </dsp:nvSpPr>
      <dsp:spPr>
        <a:xfrm>
          <a:off x="3976688" y="817559"/>
          <a:ext cx="1093886" cy="71102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accent2">
                  <a:lumMod val="75000"/>
                </a:schemeClr>
              </a:solidFill>
            </a:rPr>
            <a:t>трудові міграції</a:t>
          </a:r>
          <a:endParaRPr lang="ru-RU" sz="16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4011397" y="852268"/>
        <a:ext cx="1024468" cy="641608"/>
      </dsp:txXfrm>
    </dsp:sp>
    <dsp:sp modelId="{09320679-8837-439E-A108-AACD62B0CC75}">
      <dsp:nvSpPr>
        <dsp:cNvPr id="0" name=""/>
        <dsp:cNvSpPr/>
      </dsp:nvSpPr>
      <dsp:spPr>
        <a:xfrm>
          <a:off x="1391359" y="301533"/>
          <a:ext cx="3349042" cy="3349042"/>
        </a:xfrm>
        <a:custGeom>
          <a:avLst/>
          <a:gdLst/>
          <a:ahLst/>
          <a:cxnLst/>
          <a:rect l="0" t="0" r="0" b="0"/>
          <a:pathLst>
            <a:path>
              <a:moveTo>
                <a:pt x="3290753" y="1236556"/>
              </a:moveTo>
              <a:arcTo wR="1674521" hR="1674521" stAng="20690291" swAng="201325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1B8FC-3E33-4EDF-AB15-62DBB440836F}">
      <dsp:nvSpPr>
        <dsp:cNvPr id="0" name=""/>
        <dsp:cNvSpPr/>
      </dsp:nvSpPr>
      <dsp:spPr>
        <a:xfrm>
          <a:off x="3951234" y="2513747"/>
          <a:ext cx="1093886" cy="71102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accent2">
                  <a:lumMod val="75000"/>
                </a:schemeClr>
              </a:solidFill>
            </a:rPr>
            <a:t>«відплив розуму» </a:t>
          </a:r>
          <a:endParaRPr lang="ru-RU" sz="16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985943" y="2548456"/>
        <a:ext cx="1024468" cy="641608"/>
      </dsp:txXfrm>
    </dsp:sp>
    <dsp:sp modelId="{65B15415-091D-4881-B150-A786DEB041E9}">
      <dsp:nvSpPr>
        <dsp:cNvPr id="0" name=""/>
        <dsp:cNvSpPr/>
      </dsp:nvSpPr>
      <dsp:spPr>
        <a:xfrm>
          <a:off x="1373478" y="357478"/>
          <a:ext cx="3349042" cy="3349042"/>
        </a:xfrm>
        <a:custGeom>
          <a:avLst/>
          <a:gdLst/>
          <a:ahLst/>
          <a:cxnLst/>
          <a:rect l="0" t="0" r="0" b="0"/>
          <a:pathLst>
            <a:path>
              <a:moveTo>
                <a:pt x="2844534" y="2872473"/>
              </a:moveTo>
              <a:arcTo wR="1674521" hR="1674521" stAng="2740559" swAng="150041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52FB12-4E85-4F8D-9E06-65398F6CADC6}">
      <dsp:nvSpPr>
        <dsp:cNvPr id="0" name=""/>
        <dsp:cNvSpPr/>
      </dsp:nvSpPr>
      <dsp:spPr>
        <a:xfrm>
          <a:off x="2501056" y="3351008"/>
          <a:ext cx="1093886" cy="71102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>
              <a:solidFill>
                <a:schemeClr val="accent2">
                  <a:lumMod val="75000"/>
                </a:schemeClr>
              </a:solidFill>
            </a:rPr>
            <a:t>Національні, релігійні політичні</a:t>
          </a:r>
          <a:endParaRPr lang="ru-RU" sz="12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2535765" y="3385717"/>
        <a:ext cx="1024468" cy="641608"/>
      </dsp:txXfrm>
    </dsp:sp>
    <dsp:sp modelId="{498F8EE7-6C1F-4A0B-AC68-5D4D7B8E0764}">
      <dsp:nvSpPr>
        <dsp:cNvPr id="0" name=""/>
        <dsp:cNvSpPr/>
      </dsp:nvSpPr>
      <dsp:spPr>
        <a:xfrm>
          <a:off x="1373478" y="357478"/>
          <a:ext cx="3349042" cy="3349042"/>
        </a:xfrm>
        <a:custGeom>
          <a:avLst/>
          <a:gdLst/>
          <a:ahLst/>
          <a:cxnLst/>
          <a:rect l="0" t="0" r="0" b="0"/>
          <a:pathLst>
            <a:path>
              <a:moveTo>
                <a:pt x="1120593" y="3254769"/>
              </a:moveTo>
              <a:arcTo wR="1674521" hR="1674521" stAng="6559031" swAng="150041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42D7AB-8AC4-4F28-BCAB-CFA5F03D47E1}">
      <dsp:nvSpPr>
        <dsp:cNvPr id="0" name=""/>
        <dsp:cNvSpPr/>
      </dsp:nvSpPr>
      <dsp:spPr>
        <a:xfrm>
          <a:off x="1050878" y="2513747"/>
          <a:ext cx="1093886" cy="71102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chemeClr val="accent2">
                  <a:lumMod val="75000"/>
                </a:schemeClr>
              </a:solidFill>
            </a:rPr>
            <a:t>екологічні</a:t>
          </a:r>
          <a:r>
            <a:rPr lang="uk-UA" sz="1600" b="1" kern="1200" dirty="0" smtClean="0">
              <a:solidFill>
                <a:schemeClr val="accent2">
                  <a:lumMod val="75000"/>
                </a:schemeClr>
              </a:solidFill>
            </a:rPr>
            <a:t> біженці </a:t>
          </a:r>
          <a:endParaRPr lang="ru-RU" sz="16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085587" y="2548456"/>
        <a:ext cx="1024468" cy="641608"/>
      </dsp:txXfrm>
    </dsp:sp>
    <dsp:sp modelId="{60AE4D88-36BD-4BC8-B21E-2965FA03521A}">
      <dsp:nvSpPr>
        <dsp:cNvPr id="0" name=""/>
        <dsp:cNvSpPr/>
      </dsp:nvSpPr>
      <dsp:spPr>
        <a:xfrm>
          <a:off x="1373478" y="357478"/>
          <a:ext cx="3349042" cy="3349042"/>
        </a:xfrm>
        <a:custGeom>
          <a:avLst/>
          <a:gdLst/>
          <a:ahLst/>
          <a:cxnLst/>
          <a:rect l="0" t="0" r="0" b="0"/>
          <a:pathLst>
            <a:path>
              <a:moveTo>
                <a:pt x="68048" y="2147033"/>
              </a:moveTo>
              <a:arcTo wR="1674521" hR="1674521" stAng="9816588" swAng="196682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9FF81-90FA-4ACF-9C20-D50B3F4745F7}">
      <dsp:nvSpPr>
        <dsp:cNvPr id="0" name=""/>
        <dsp:cNvSpPr/>
      </dsp:nvSpPr>
      <dsp:spPr>
        <a:xfrm>
          <a:off x="1050878" y="839226"/>
          <a:ext cx="1093886" cy="71102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75000"/>
                </a:schemeClr>
              </a:solidFill>
            </a:rPr>
            <a:t>нелегальна </a:t>
          </a:r>
          <a:r>
            <a:rPr lang="ru-RU" sz="1400" b="1" kern="1200" dirty="0" err="1" smtClean="0">
              <a:solidFill>
                <a:schemeClr val="accent2">
                  <a:lumMod val="75000"/>
                </a:schemeClr>
              </a:solidFill>
            </a:rPr>
            <a:t>міграція</a:t>
          </a:r>
          <a:endParaRPr lang="ru-RU" sz="14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085587" y="873935"/>
        <a:ext cx="1024468" cy="641608"/>
      </dsp:txXfrm>
    </dsp:sp>
    <dsp:sp modelId="{93769D17-D2C0-4FD0-BB41-8A3BB1B77181}">
      <dsp:nvSpPr>
        <dsp:cNvPr id="0" name=""/>
        <dsp:cNvSpPr/>
      </dsp:nvSpPr>
      <dsp:spPr>
        <a:xfrm>
          <a:off x="1381265" y="349755"/>
          <a:ext cx="3349042" cy="3349042"/>
        </a:xfrm>
        <a:custGeom>
          <a:avLst/>
          <a:gdLst/>
          <a:ahLst/>
          <a:cxnLst/>
          <a:rect l="0" t="0" r="0" b="0"/>
          <a:pathLst>
            <a:path>
              <a:moveTo>
                <a:pt x="493705" y="487215"/>
              </a:moveTo>
              <a:arcTo wR="1674521" hR="1674521" stAng="13509421" swAng="6437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FC40AE-1BA3-46E8-94B2-102483E82B5A}">
      <dsp:nvSpPr>
        <dsp:cNvPr id="0" name=""/>
        <dsp:cNvSpPr/>
      </dsp:nvSpPr>
      <dsp:spPr>
        <a:xfrm>
          <a:off x="1543049" y="645136"/>
          <a:ext cx="2411015" cy="189018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>
            <a:spcBef>
              <a:spcPct val="0"/>
            </a:spcBef>
          </a:pPr>
          <a:r>
            <a:rPr lang="ru-RU" sz="2000" b="1" kern="1200" dirty="0" smtClean="0"/>
            <a:t>мал</a:t>
          </a:r>
          <a:r>
            <a:rPr lang="uk-UA" sz="2000" b="1" kern="1200" dirty="0" smtClean="0"/>
            <a:t>е</a:t>
          </a:r>
          <a:r>
            <a:rPr lang="ru-RU" sz="2000" b="1" kern="1200" dirty="0" smtClean="0"/>
            <a:t> </a:t>
          </a:r>
          <a:r>
            <a:rPr lang="ru-RU" sz="2000" b="1" kern="1200" dirty="0" err="1" smtClean="0"/>
            <a:t>міст</a:t>
          </a:r>
          <a:r>
            <a:rPr lang="uk-UA" sz="2000" b="1" kern="1200" dirty="0" smtClean="0"/>
            <a:t>о  - </a:t>
          </a:r>
          <a:r>
            <a:rPr lang="ru-RU" sz="2000" b="1" kern="1200" dirty="0" smtClean="0"/>
            <a:t>велик</a:t>
          </a:r>
          <a:r>
            <a:rPr lang="uk-UA" sz="2000" b="1" kern="1200" dirty="0" smtClean="0"/>
            <a:t>е місто </a:t>
          </a:r>
          <a:endParaRPr lang="ru-RU" sz="2000" b="1" kern="1200" dirty="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kern="1200" dirty="0" smtClean="0"/>
            <a:t>(</a:t>
          </a:r>
          <a:r>
            <a:rPr lang="ru-RU" sz="1500" kern="1200" dirty="0" err="1" smtClean="0"/>
            <a:t>передусім</a:t>
          </a:r>
          <a:r>
            <a:rPr lang="ru-RU" sz="1500" kern="1200" dirty="0" smtClean="0"/>
            <a:t> до </a:t>
          </a:r>
          <a:r>
            <a:rPr lang="ru-RU" sz="1500" kern="1200" dirty="0" err="1" smtClean="0"/>
            <a:t>обласних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центрів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і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столиці</a:t>
          </a:r>
          <a:r>
            <a:rPr lang="ru-RU" sz="1500" kern="1200" dirty="0" smtClean="0"/>
            <a:t>)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000" b="1" kern="1200" dirty="0" smtClean="0"/>
            <a:t>Село - місто </a:t>
          </a:r>
          <a:endParaRPr lang="ru-RU" sz="2000" b="1" kern="1200" dirty="0" smtClean="0"/>
        </a:p>
        <a:p>
          <a:pPr lvl="0" algn="l">
            <a:spcBef>
              <a:spcPct val="0"/>
            </a:spcBef>
          </a:pPr>
          <a:endParaRPr lang="ru-RU" sz="1500" kern="1200" dirty="0" smtClean="0"/>
        </a:p>
      </dsp:txBody>
      <dsp:txXfrm>
        <a:off x="1928812" y="645136"/>
        <a:ext cx="2025253" cy="1890184"/>
      </dsp:txXfrm>
    </dsp:sp>
    <dsp:sp modelId="{CBE6412B-43A1-43BC-B2F5-8060EE3A21C4}">
      <dsp:nvSpPr>
        <dsp:cNvPr id="0" name=""/>
        <dsp:cNvSpPr/>
      </dsp:nvSpPr>
      <dsp:spPr>
        <a:xfrm>
          <a:off x="257174" y="2199"/>
          <a:ext cx="1607343" cy="1607343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/>
            <a:t>НАПРЯМКИ:</a:t>
          </a:r>
          <a:endParaRPr lang="ru-RU" sz="1600" b="1" kern="1200" dirty="0"/>
        </a:p>
      </dsp:txBody>
      <dsp:txXfrm>
        <a:off x="492564" y="237589"/>
        <a:ext cx="1136563" cy="1136563"/>
      </dsp:txXfrm>
    </dsp:sp>
    <dsp:sp modelId="{3A24099C-EE69-4A81-A657-F9CD0C8B51BA}">
      <dsp:nvSpPr>
        <dsp:cNvPr id="0" name=""/>
        <dsp:cNvSpPr/>
      </dsp:nvSpPr>
      <dsp:spPr>
        <a:xfrm>
          <a:off x="5588774" y="653627"/>
          <a:ext cx="2411015" cy="160814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соціально-економічні,       сімейно-побутові,  екологічні, політичні та воєнні</a:t>
          </a:r>
          <a:endParaRPr lang="ru-RU" sz="1800" kern="1200" dirty="0"/>
        </a:p>
      </dsp:txBody>
      <dsp:txXfrm>
        <a:off x="5974536" y="653627"/>
        <a:ext cx="2025253" cy="1608147"/>
      </dsp:txXfrm>
    </dsp:sp>
    <dsp:sp modelId="{8782A227-4DF4-4198-967C-424655C965F5}">
      <dsp:nvSpPr>
        <dsp:cNvPr id="0" name=""/>
        <dsp:cNvSpPr/>
      </dsp:nvSpPr>
      <dsp:spPr>
        <a:xfrm>
          <a:off x="5561409" y="2253284"/>
          <a:ext cx="2411015" cy="26562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внутрішні переселенці</a:t>
          </a:r>
          <a:endParaRPr lang="ru-RU" sz="2000" b="1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із Чорнобильської зони, </a:t>
          </a:r>
          <a:endParaRPr lang="ru-RU" sz="13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Автономної Республіки Крим, окупованої Росією, </a:t>
          </a:r>
          <a:endParaRPr lang="ru-RU" sz="13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Тимчасово непідконтрольні Україні території і зони дій АТО  на сході країни</a:t>
          </a:r>
          <a:endParaRPr lang="ru-RU" sz="1300" kern="1200" dirty="0"/>
        </a:p>
      </dsp:txBody>
      <dsp:txXfrm>
        <a:off x="5947171" y="2253284"/>
        <a:ext cx="2025253" cy="2656257"/>
      </dsp:txXfrm>
    </dsp:sp>
    <dsp:sp modelId="{A0B23312-772D-4367-8228-2F7162AE05E3}">
      <dsp:nvSpPr>
        <dsp:cNvPr id="0" name=""/>
        <dsp:cNvSpPr/>
      </dsp:nvSpPr>
      <dsp:spPr>
        <a:xfrm>
          <a:off x="4275534" y="2199"/>
          <a:ext cx="1607343" cy="1607343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/>
            <a:t>ПРИЧИНИ: </a:t>
          </a:r>
          <a:endParaRPr lang="ru-RU" sz="1600" b="1" kern="1200" dirty="0"/>
        </a:p>
      </dsp:txBody>
      <dsp:txXfrm>
        <a:off x="4510924" y="237589"/>
        <a:ext cx="1136563" cy="1136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0C54A-0161-4814-8A84-60D196483EC5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3A3D8-F226-46F4-AB2A-D54B6F1688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migratsiya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571480"/>
            <a:ext cx="9144000" cy="6072230"/>
          </a:xfrm>
          <a:prstGeom prst="rect">
            <a:avLst/>
          </a:prstGeom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28670"/>
            <a:ext cx="9144000" cy="78581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Arial" charset="0"/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Arial" charset="0"/>
              </a:rPr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Arial" charset="0"/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Arial" charset="0"/>
              </a:rPr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Arial" charset="0"/>
              </a:rPr>
              <a:t/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Arial" charset="0"/>
              </a:rPr>
            </a:br>
            <a:r>
              <a:rPr lang="uk-UA" sz="2200" dirty="0" smtClean="0">
                <a:solidFill>
                  <a:schemeClr val="accent4">
                    <a:lumMod val="50000"/>
                  </a:schemeClr>
                </a:solidFill>
              </a:rPr>
              <a:t>Презентація з географії </a:t>
            </a: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uk-UA" dirty="0" smtClean="0">
                <a:solidFill>
                  <a:schemeClr val="accent4">
                    <a:lumMod val="50000"/>
                  </a:schemeClr>
                </a:solidFill>
              </a:rPr>
              <a:t>«</a:t>
            </a:r>
            <a:r>
              <a:rPr lang="uk-UA" sz="3100" b="1" dirty="0" smtClean="0">
                <a:solidFill>
                  <a:schemeClr val="accent4">
                    <a:lumMod val="50000"/>
                  </a:schemeClr>
                </a:solidFill>
              </a:rPr>
              <a:t>Механічний рух населення</a:t>
            </a:r>
            <a:r>
              <a:rPr lang="uk-UA" sz="3100" dirty="0" smtClean="0">
                <a:solidFill>
                  <a:schemeClr val="accent4">
                    <a:lumMod val="50000"/>
                  </a:schemeClr>
                </a:solidFill>
              </a:rPr>
              <a:t> » </a:t>
            </a:r>
            <a:br>
              <a:rPr lang="uk-UA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uk-UA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100" dirty="0" smtClean="0">
                <a:solidFill>
                  <a:schemeClr val="accent4">
                    <a:lumMod val="50000"/>
                  </a:schemeClr>
                </a:solidFill>
              </a:rPr>
              <a:t>          Причини і види міграцій, основні напрямки міграційних потоків у світі та Україні.                                          Українська діаспора. Міграційна політика</a:t>
            </a:r>
            <a:br>
              <a:rPr lang="uk-UA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uk-UA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100" dirty="0" smtClean="0">
                <a:solidFill>
                  <a:schemeClr val="accent4">
                    <a:lumMod val="50000"/>
                  </a:schemeClr>
                </a:solidFill>
              </a:rPr>
              <a:t>8 клас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4929198"/>
            <a:ext cx="3857652" cy="1571636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Администратор\Desktop\НАСЕЛЕННЯ КАРТИНКИ\МЕХАН РУХ ДІАСПОРА\mesto-vstrechi-dlya-agentstva-natsionalnostey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857628"/>
            <a:ext cx="3643337" cy="1697031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4338" name="Picture 2" descr="C:\Users\Администратор\Desktop\НАСЕЛЕННЯ КАРТИНКИ\МЕХАН РУХ ДІАСПОРА\працюват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2714620"/>
            <a:ext cx="2019300" cy="226695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70374616_11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3999" cy="6858000"/>
          </a:xfrm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5072098"/>
          </a:xfrm>
        </p:spPr>
        <p:txBody>
          <a:bodyPr>
            <a:normAutofit fontScale="90000"/>
          </a:bodyPr>
          <a:lstStyle/>
          <a:p>
            <a:pPr marL="514350" indent="-514350" algn="l"/>
            <a:r>
              <a:rPr lang="uk-UA" sz="3600" b="1" dirty="0" smtClean="0"/>
              <a:t>                  Механічний рух населення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3100" dirty="0" smtClean="0"/>
              <a:t>1.</a:t>
            </a:r>
            <a:r>
              <a:rPr lang="uk-UA" sz="3100" dirty="0" smtClean="0"/>
              <a:t>Причини і види міграцій.</a:t>
            </a:r>
            <a:br>
              <a:rPr lang="uk-UA" sz="3100" dirty="0" smtClean="0"/>
            </a:br>
            <a:r>
              <a:rPr lang="uk-UA" sz="3100" dirty="0" smtClean="0"/>
              <a:t>2.Основні напрямки міграційних потоків у світі та       Україні.                                                                                                       3. Українська діаспора.</a:t>
            </a:r>
            <a:br>
              <a:rPr lang="uk-UA" sz="3100" dirty="0" smtClean="0"/>
            </a:br>
            <a:r>
              <a:rPr lang="uk-UA" sz="3100" dirty="0" smtClean="0"/>
              <a:t>4. Міграційна політика.</a:t>
            </a:r>
            <a:br>
              <a:rPr lang="uk-UA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uk-UA" sz="3100" b="1" dirty="0" smtClean="0"/>
              <a:t>Практична робота</a:t>
            </a:r>
            <a:r>
              <a:rPr lang="ru-RU" sz="3100" b="1" dirty="0"/>
              <a:t> </a:t>
            </a:r>
            <a:r>
              <a:rPr lang="uk-UA" sz="3100" b="1" dirty="0" smtClean="0"/>
              <a:t>11</a:t>
            </a:r>
            <a:r>
              <a:rPr lang="uk-UA" sz="3100" dirty="0" smtClean="0"/>
              <a:t>. </a:t>
            </a:r>
            <a:br>
              <a:rPr lang="uk-UA" sz="3100" dirty="0" smtClean="0"/>
            </a:br>
            <a:r>
              <a:rPr lang="uk-UA" sz="3100" dirty="0" smtClean="0"/>
              <a:t>Обчислення показників механічного руху населення в різних регіонах України.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дминистратор\Desktop\НАСЕЛЕННЯ КАРТИНКИ\МЕХАН РУХ ДІАСПОРА\img3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858280" cy="58404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858280" cy="107154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 err="1" smtClean="0"/>
              <a:t>Механічний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рух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населення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або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міграція</a:t>
            </a:r>
            <a:r>
              <a:rPr lang="ru-RU" sz="1800" dirty="0" smtClean="0"/>
              <a:t>, – </a:t>
            </a:r>
            <a:r>
              <a:rPr lang="ru-RU" sz="1800" dirty="0" err="1" smtClean="0"/>
              <a:t>це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переселення</a:t>
            </a:r>
            <a:r>
              <a:rPr lang="ru-RU" sz="1800" dirty="0" smtClean="0"/>
              <a:t> людей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однієї</a:t>
            </a:r>
            <a:r>
              <a:rPr lang="ru-RU" sz="1800" dirty="0" smtClean="0"/>
              <a:t> </a:t>
            </a:r>
            <a:r>
              <a:rPr lang="ru-RU" sz="1800" dirty="0" err="1" smtClean="0"/>
              <a:t>території</a:t>
            </a:r>
            <a:r>
              <a:rPr lang="ru-RU" sz="1800" dirty="0" smtClean="0"/>
              <a:t> на </a:t>
            </a:r>
            <a:r>
              <a:rPr lang="ru-RU" sz="1800" dirty="0" err="1" smtClean="0"/>
              <a:t>іншу</a:t>
            </a:r>
            <a:r>
              <a:rPr lang="ru-RU" sz="1800" dirty="0" smtClean="0"/>
              <a:t> </a:t>
            </a:r>
            <a:r>
              <a:rPr lang="ru-RU" sz="1800" dirty="0" err="1" smtClean="0"/>
              <a:t>зі</a:t>
            </a:r>
            <a:r>
              <a:rPr lang="ru-RU" sz="1800" dirty="0" smtClean="0"/>
              <a:t> </a:t>
            </a:r>
            <a:r>
              <a:rPr lang="ru-RU" sz="1800" dirty="0" err="1" smtClean="0"/>
              <a:t>зміною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місця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проживання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назавжди</a:t>
            </a:r>
            <a:r>
              <a:rPr lang="ru-RU" sz="1800" dirty="0" smtClean="0"/>
              <a:t> </a:t>
            </a:r>
            <a:r>
              <a:rPr lang="ru-RU" sz="1800" dirty="0" err="1" smtClean="0"/>
              <a:t>або</a:t>
            </a:r>
            <a:r>
              <a:rPr lang="ru-RU" sz="1800" dirty="0" smtClean="0"/>
              <a:t> </a:t>
            </a:r>
            <a:r>
              <a:rPr lang="ru-RU" sz="1800" dirty="0" err="1" smtClean="0"/>
              <a:t>на</a:t>
            </a:r>
            <a:r>
              <a:rPr lang="ru-RU" sz="1800" dirty="0" smtClean="0"/>
              <a:t> </a:t>
            </a:r>
            <a:r>
              <a:rPr lang="ru-RU" sz="1800" dirty="0" err="1" smtClean="0"/>
              <a:t>більш</a:t>
            </a:r>
            <a:r>
              <a:rPr lang="ru-RU" sz="1800" dirty="0" smtClean="0"/>
              <a:t>- </a:t>
            </a:r>
            <a:r>
              <a:rPr lang="ru-RU" sz="1800" dirty="0" err="1" smtClean="0"/>
              <a:t>менш</a:t>
            </a:r>
            <a:r>
              <a:rPr lang="ru-RU" sz="1800" dirty="0" smtClean="0"/>
              <a:t> </a:t>
            </a:r>
            <a:r>
              <a:rPr lang="ru-RU" sz="1800" dirty="0" err="1" smtClean="0"/>
              <a:t>тривалий</a:t>
            </a:r>
            <a:r>
              <a:rPr lang="ru-RU" sz="1800" dirty="0" smtClean="0"/>
              <a:t> час.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42977" y="4500570"/>
            <a:ext cx="214313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        РЕМІГРАЦІЯ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H="1">
            <a:off x="1571604" y="3571876"/>
            <a:ext cx="135732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500431" y="2571744"/>
            <a:ext cx="185738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ТИМЧАСОВІ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428992" y="3143248"/>
            <a:ext cx="200026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ПОСТІЙНІ</a:t>
            </a:r>
            <a:endParaRPr lang="ru-RU" sz="2400" dirty="0"/>
          </a:p>
        </p:txBody>
      </p:sp>
      <p:cxnSp>
        <p:nvCxnSpPr>
          <p:cNvPr id="15" name="Прямая соединительная линия 14"/>
          <p:cNvCxnSpPr>
            <a:stCxn id="12" idx="2"/>
            <a:endCxn id="13" idx="0"/>
          </p:cNvCxnSpPr>
          <p:nvPr/>
        </p:nvCxnSpPr>
        <p:spPr>
          <a:xfrm rot="5400000">
            <a:off x="4343428" y="3057551"/>
            <a:ext cx="17139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85720" y="5000635"/>
            <a:ext cx="5214974" cy="17851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Механічний приріст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різниця між кількістю тих, хто прибув на певну територію за якийсь проміжок часу та кількістю тих, хто вибув з неї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Для зовнішніх міграцій:  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МП = І – Е, 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де І – показник імміграції; Е – показник еміграції.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иражаються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абсолютними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числами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відносними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величинами   (у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проміле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‰).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600" dirty="0" smtClean="0"/>
              <a:t>Причини міграцій: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Администратор\Desktop\НАСЕЛЕННЯ КАРТИНКИ\МЕХАН РУХ ДІАСПОРА\04120301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57150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/>
              <a:t>ОСНОВНІ ВИДИ І НАПРЯМКИ МІГРАЦІЙНИХ ПОТОКІВ У СВІТІ</a:t>
            </a:r>
            <a:endParaRPr lang="ru-RU" sz="2400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786578" y="1357298"/>
            <a:ext cx="23574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До </a:t>
            </a:r>
            <a:r>
              <a:rPr lang="uk-UA" dirty="0" err="1" smtClean="0"/>
              <a:t>міжнародніих</a:t>
            </a:r>
            <a:r>
              <a:rPr lang="uk-UA" dirty="0" smtClean="0"/>
              <a:t> </a:t>
            </a:r>
            <a:r>
              <a:rPr lang="uk-UA" dirty="0" err="1" smtClean="0"/>
              <a:t>ринкві</a:t>
            </a:r>
            <a:r>
              <a:rPr lang="uk-UA" dirty="0" smtClean="0"/>
              <a:t> робочої сили  в Європі, Північній Америці,      нафто - добувних країн Перської затоки</a:t>
            </a:r>
            <a:endParaRPr lang="ru-RU" dirty="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6572264" y="3643314"/>
            <a:ext cx="2357454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 США,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Канади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західно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європейських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країн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Латинської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Америки,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Азії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b="1" dirty="0" smtClean="0"/>
              <a:t>«переманюють розум»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/>
              <a:t>(Ізраїль, Південна Африка, нафтодобувні країни Перської затоки),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43174" y="5572140"/>
            <a:ext cx="3857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З країн Азії (Палестина, Ірак, Сирія, Афганістан), Африки, колишнього СРСР (Грузія, Азербайджан, Молдова, Україна). </a:t>
            </a:r>
            <a:endParaRPr lang="ru-RU" dirty="0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214282" y="4214818"/>
            <a:ext cx="271464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із зон Чорнобильської АЕС –в Україні, «Фукусіма-1» в Японії,                з басейну Аральського моря у Казахстані та Узбекистані, м. Новий Орлеан у США тощо.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714489"/>
            <a:ext cx="23574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Щороку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2,5  до 4  </a:t>
            </a:r>
            <a:r>
              <a:rPr lang="ru-RU" dirty="0" err="1" smtClean="0"/>
              <a:t>млн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 </a:t>
            </a:r>
            <a:r>
              <a:rPr lang="ru-RU" dirty="0" err="1" smtClean="0"/>
              <a:t>перетинають</a:t>
            </a:r>
            <a:r>
              <a:rPr lang="ru-RU" dirty="0" smtClean="0"/>
              <a:t> </a:t>
            </a:r>
            <a:r>
              <a:rPr lang="ru-RU" dirty="0" err="1" smtClean="0"/>
              <a:t>міждержавні</a:t>
            </a:r>
            <a:r>
              <a:rPr lang="ru-RU" dirty="0" smtClean="0"/>
              <a:t> </a:t>
            </a:r>
            <a:r>
              <a:rPr lang="ru-RU" dirty="0" err="1" smtClean="0"/>
              <a:t>кордони</a:t>
            </a:r>
            <a:r>
              <a:rPr lang="ru-RU" dirty="0" smtClean="0"/>
              <a:t> (у тому </a:t>
            </a:r>
            <a:r>
              <a:rPr lang="ru-RU" dirty="0" err="1" smtClean="0"/>
              <a:t>числі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  </a:t>
            </a:r>
            <a:r>
              <a:rPr lang="ru-RU" dirty="0" err="1" smtClean="0"/>
              <a:t>України</a:t>
            </a:r>
            <a:r>
              <a:rPr lang="ru-RU" dirty="0" smtClean="0"/>
              <a:t>) </a:t>
            </a:r>
            <a:r>
              <a:rPr lang="ru-RU" b="1" dirty="0" smtClean="0"/>
              <a:t>нелегально</a:t>
            </a:r>
            <a:endParaRPr lang="ru-RU" b="1" dirty="0"/>
          </a:p>
        </p:txBody>
      </p:sp>
      <p:pic>
        <p:nvPicPr>
          <p:cNvPr id="38918" name="Picture 6" descr="C:\Users\Администратор\Desktop\НАСЕЛЕННЯ КАРТИНКИ\МЕХАН РУХ ДІАСПОРА\працювати.jpg"/>
          <p:cNvPicPr>
            <a:picLocks noChangeAspect="1" noChangeArrowheads="1"/>
          </p:cNvPicPr>
          <p:nvPr/>
        </p:nvPicPr>
        <p:blipFill>
          <a:blip r:embed="rId8">
            <a:lum bright="-10000"/>
          </a:blip>
          <a:srcRect/>
          <a:stretch>
            <a:fillRect/>
          </a:stretch>
        </p:blipFill>
        <p:spPr bwMode="auto">
          <a:xfrm>
            <a:off x="3562350" y="2295525"/>
            <a:ext cx="2019300" cy="226695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igrations-reliz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85728"/>
            <a:ext cx="9144000" cy="5835675"/>
          </a:xfrm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785786" y="5720170"/>
            <a:ext cx="807249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Нині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понад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230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млн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осіб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проживають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за межами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країн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народження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більшість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них – 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розвинутих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країнах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Західної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Європи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Північної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Америки,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Австралії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НАСЕЛЕННЯ КАРТИНКИ\МЕХАН РУХ ДІАСПОРА\394k_203x152_33_y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571472" y="0"/>
            <a:ext cx="8572528" cy="6858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ВНУТРІШНІ  МІГРАЦІЇ НАСЕЛЕННЯ УКРАЇНИ</a:t>
            </a:r>
            <a:endParaRPr lang="ru-RU" sz="3200" dirty="0"/>
          </a:p>
        </p:txBody>
      </p:sp>
      <p:graphicFrame>
        <p:nvGraphicFramePr>
          <p:cNvPr id="4" name="Содержимое 5"/>
          <p:cNvGraphicFramePr>
            <a:graphicFrameLocks/>
          </p:cNvGraphicFramePr>
          <p:nvPr/>
        </p:nvGraphicFramePr>
        <p:xfrm>
          <a:off x="457200" y="1214422"/>
          <a:ext cx="8229600" cy="4911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C:\Users\Администратор\Desktop\НАСЕЛЕННЯ КАРТИНКИ\МЕХАН РУХ ДІАСПОРА\084c7d87be335458e40f263444ddd7dc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4000504"/>
            <a:ext cx="4572032" cy="2643206"/>
          </a:xfrm>
          <a:prstGeom prst="rect">
            <a:avLst/>
          </a:prstGeom>
          <a:noFill/>
        </p:spPr>
      </p:pic>
      <p:sp>
        <p:nvSpPr>
          <p:cNvPr id="6" name="Стрелка вниз 5"/>
          <p:cNvSpPr/>
          <p:nvPr/>
        </p:nvSpPr>
        <p:spPr>
          <a:xfrm>
            <a:off x="6643702" y="3429000"/>
            <a:ext cx="48463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НАСЕЛЕННЯ КАРТИНКИ\thumbnail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596" y="3933825"/>
            <a:ext cx="4600576" cy="2924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\Desktop\НАСЕЛЕННЯ КАРТИНКИ\thumbnai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572560" cy="6357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НАСЕЛЕННЯ КАРТИНКИ\МЕХАН РУХ ДІАСПОРА\2-55-7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4857784" cy="61436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929718" cy="78581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ЗОВНІШНІ МІГРАЦІЇ НАСЕЛЕННЯ УКРАЇНИ</a:t>
            </a:r>
            <a:endParaRPr lang="ru-RU" dirty="0"/>
          </a:p>
        </p:txBody>
      </p:sp>
      <p:pic>
        <p:nvPicPr>
          <p:cNvPr id="8" name="Picture 2" descr="C:\Users\Администратор\Desktop\НАСЕЛЕННЯ КАРТИНКИ\МЕХАН РУХ ДІАСПОРА\112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14942" y="1357298"/>
            <a:ext cx="3714775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3978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 smtClean="0"/>
              <a:t>МІГРАЦІЙНИЙ ПРИРІСТ (СКОРОЧЕННЯ) НАСЕЛЕННЯ</a:t>
            </a:r>
            <a:r>
              <a:rPr lang="uk-UA" sz="1600" dirty="0" smtClean="0"/>
              <a:t>, (ОСІБ/1000)</a:t>
            </a:r>
            <a:endParaRPr lang="ru-RU" sz="1600" dirty="0"/>
          </a:p>
        </p:txBody>
      </p:sp>
      <p:pic>
        <p:nvPicPr>
          <p:cNvPr id="8194" name="Picture 2" descr="C:\Users\Администратор\Desktop\НАСЕЛЕННЯ КАРТИНКИ\МЕХАН РУХ ДІАСПОРА\karta-migraciynuy-ryx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6"/>
            <a:ext cx="8358246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91756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effectLst>
            <a:softEdge rad="635000"/>
          </a:effectLst>
        </p:spPr>
      </p:pic>
      <p:pic>
        <p:nvPicPr>
          <p:cNvPr id="7" name="Содержимое 3" descr="sociologia-rynku5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785794"/>
            <a:ext cx="7858180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Users\Администратор\Desktop\НАСЕЛЕННЯ КАРТИНКИ\МЕХАН РУХ ДІАСПОРА\мигранті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://usim4.eukrainians.net/images/2008/0504/uvk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-1"/>
            <a:ext cx="1428760" cy="11429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582594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err="1" smtClean="0"/>
              <a:t>Еміграційні</a:t>
            </a:r>
            <a:r>
              <a:rPr lang="ru-RU" sz="3200" dirty="0" smtClean="0"/>
              <a:t> </a:t>
            </a:r>
            <a:r>
              <a:rPr lang="ru-RU" sz="3200" dirty="0" err="1" smtClean="0"/>
              <a:t>хвилі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42910" y="1071546"/>
            <a:ext cx="8001056" cy="135732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Перша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</a:rPr>
              <a:t>хвиля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dirty="0" smtClean="0"/>
              <a:t>- до США, </a:t>
            </a:r>
            <a:r>
              <a:rPr lang="ru-RU" dirty="0" err="1" smtClean="0"/>
              <a:t>Канади</a:t>
            </a:r>
            <a:r>
              <a:rPr lang="ru-RU" dirty="0" smtClean="0"/>
              <a:t>, </a:t>
            </a:r>
            <a:r>
              <a:rPr lang="ru-RU" dirty="0" err="1" smtClean="0"/>
              <a:t>Бразилії</a:t>
            </a:r>
            <a:r>
              <a:rPr lang="ru-RU" dirty="0" smtClean="0"/>
              <a:t>, </a:t>
            </a:r>
            <a:r>
              <a:rPr lang="ru-RU" dirty="0" err="1" smtClean="0"/>
              <a:t>Аргентини</a:t>
            </a:r>
            <a:r>
              <a:rPr lang="ru-RU" dirty="0" smtClean="0"/>
              <a:t>, </a:t>
            </a:r>
            <a:r>
              <a:rPr lang="ru-RU" dirty="0" err="1" smtClean="0"/>
              <a:t>країн</a:t>
            </a:r>
            <a:r>
              <a:rPr lang="ru-RU" dirty="0" smtClean="0"/>
              <a:t> </a:t>
            </a:r>
            <a:r>
              <a:rPr lang="ru-RU" dirty="0" err="1" smtClean="0"/>
              <a:t>Західної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Центральної</a:t>
            </a:r>
            <a:r>
              <a:rPr lang="ru-RU" dirty="0" smtClean="0"/>
              <a:t> </a:t>
            </a:r>
            <a:r>
              <a:rPr lang="ru-RU" dirty="0" err="1" smtClean="0"/>
              <a:t>Європи</a:t>
            </a:r>
            <a:r>
              <a:rPr lang="ru-RU" dirty="0" smtClean="0"/>
              <a:t>. </a:t>
            </a:r>
            <a:r>
              <a:rPr lang="ru-RU" dirty="0" err="1" smtClean="0"/>
              <a:t>Вихідці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Право-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Лівобережної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 </a:t>
            </a:r>
            <a:r>
              <a:rPr lang="ru-RU" dirty="0" err="1" smtClean="0"/>
              <a:t>оселилися</a:t>
            </a:r>
            <a:r>
              <a:rPr lang="ru-RU" dirty="0" smtClean="0"/>
              <a:t> в </a:t>
            </a:r>
            <a:r>
              <a:rPr lang="ru-RU" dirty="0" err="1" smtClean="0"/>
              <a:t>регіонах</a:t>
            </a:r>
            <a:r>
              <a:rPr lang="ru-RU" dirty="0" smtClean="0"/>
              <a:t> </a:t>
            </a:r>
            <a:r>
              <a:rPr lang="ru-RU" dirty="0" err="1" smtClean="0"/>
              <a:t>Російської</a:t>
            </a:r>
            <a:r>
              <a:rPr lang="ru-RU" dirty="0" smtClean="0"/>
              <a:t> </a:t>
            </a:r>
            <a:r>
              <a:rPr lang="ru-RU" dirty="0" err="1" smtClean="0"/>
              <a:t>імперії</a:t>
            </a:r>
            <a:r>
              <a:rPr lang="ru-RU" dirty="0" smtClean="0"/>
              <a:t> – </a:t>
            </a:r>
            <a:r>
              <a:rPr lang="ru-RU" dirty="0" err="1" smtClean="0"/>
              <a:t>Поволжі</a:t>
            </a:r>
            <a:r>
              <a:rPr lang="ru-RU" dirty="0" smtClean="0"/>
              <a:t>, </a:t>
            </a:r>
            <a:r>
              <a:rPr lang="ru-RU" dirty="0" err="1" smtClean="0"/>
              <a:t>Сибіру</a:t>
            </a:r>
            <a:r>
              <a:rPr lang="ru-RU" dirty="0" smtClean="0"/>
              <a:t>, на Далекому </a:t>
            </a:r>
            <a:r>
              <a:rPr lang="ru-RU" dirty="0" err="1" smtClean="0"/>
              <a:t>Сході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4348" y="2500306"/>
            <a:ext cx="7858180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Друга хвиля  </a:t>
            </a:r>
            <a:r>
              <a:rPr lang="uk-UA" dirty="0" smtClean="0"/>
              <a:t>- політичні біженці й нові заробітчани до  країн Західної Європи та Америки, </a:t>
            </a:r>
            <a:r>
              <a:rPr lang="ru-RU" dirty="0" err="1" smtClean="0"/>
              <a:t>депортація</a:t>
            </a:r>
            <a:r>
              <a:rPr lang="ru-RU" dirty="0" smtClean="0"/>
              <a:t> в </a:t>
            </a:r>
            <a:r>
              <a:rPr lang="ru-RU" dirty="0" err="1" smtClean="0"/>
              <a:t>регіони</a:t>
            </a:r>
            <a:r>
              <a:rPr lang="ru-RU" dirty="0" smtClean="0"/>
              <a:t> </a:t>
            </a:r>
            <a:r>
              <a:rPr lang="ru-RU" dirty="0" err="1" smtClean="0"/>
              <a:t>Росії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примусової</a:t>
            </a:r>
            <a:r>
              <a:rPr lang="ru-RU" dirty="0" smtClean="0"/>
              <a:t> </a:t>
            </a:r>
            <a:r>
              <a:rPr lang="ru-RU" dirty="0" err="1" smtClean="0"/>
              <a:t>колективізації</a:t>
            </a:r>
            <a:r>
              <a:rPr lang="ru-RU" dirty="0" smtClean="0"/>
              <a:t> та </a:t>
            </a:r>
            <a:r>
              <a:rPr lang="ru-RU" dirty="0" err="1" smtClean="0"/>
              <a:t>боротьби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українізацією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3786190"/>
            <a:ext cx="7858180" cy="164307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785786" y="3714753"/>
            <a:ext cx="7786742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ретя хвиля 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втікачі з Радянського Союзу, а також частина вивезених німецькими окупантами на примусові роботи людей (так званих переміщених осіб), які не бажали повертатися на батьківщину.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Вони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емігрували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Австралії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США,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Канади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Бразилії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Аргентини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інших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країн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ереселення молоді на новобудови та новоосвоєні цілинні землі (до Росії, Казахстану)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85786" y="5500702"/>
            <a:ext cx="7929618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857224" y="5500702"/>
            <a:ext cx="7786742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Четверта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хвиля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після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розпаду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СРСР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розвинутих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країн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Європи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Північної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Америки,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Ізріїлю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сусідніх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країн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Азії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арабські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країни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) та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Африці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Намібія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Південна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Африка).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dirty="0" smtClean="0"/>
              <a:t>УКРАЇНСЬКА ДІАСПОРА</a:t>
            </a:r>
            <a:endParaRPr lang="ru-RU" sz="2800" dirty="0"/>
          </a:p>
        </p:txBody>
      </p:sp>
      <p:pic>
        <p:nvPicPr>
          <p:cNvPr id="12" name="Picture 7" descr="http://sch28.at.ua/2015/september/21/4decbcdf5b133bad0e0d8a66ca02d115_Gener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85728"/>
            <a:ext cx="928693" cy="714380"/>
          </a:xfrm>
          <a:prstGeom prst="rect">
            <a:avLst/>
          </a:prstGeom>
          <a:noFill/>
        </p:spPr>
      </p:pic>
      <p:pic>
        <p:nvPicPr>
          <p:cNvPr id="1026" name="Picture 2" descr="C:\Users\Администратор\Desktop\НАСЕЛЕННЯ КАРТИНКИ\1660364-World-Populatio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28662" y="1643050"/>
            <a:ext cx="7336440" cy="452596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1000108"/>
            <a:ext cx="89297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ДІАСПОРА</a:t>
            </a:r>
            <a:r>
              <a:rPr lang="ru-RU" dirty="0" smtClean="0"/>
              <a:t> -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розселення</a:t>
            </a:r>
            <a:r>
              <a:rPr lang="ru-RU" sz="2400" dirty="0" smtClean="0"/>
              <a:t> людей за межами </a:t>
            </a:r>
            <a:r>
              <a:rPr lang="ru-RU" sz="2400" dirty="0" err="1" smtClean="0"/>
              <a:t>своєї</a:t>
            </a:r>
            <a:r>
              <a:rPr lang="ru-RU" sz="2400" dirty="0" smtClean="0"/>
              <a:t> </a:t>
            </a:r>
            <a:r>
              <a:rPr lang="ru-RU" sz="2400" dirty="0" err="1" smtClean="0"/>
              <a:t>батьківщини</a:t>
            </a:r>
            <a:r>
              <a:rPr lang="ru-RU" dirty="0" smtClean="0"/>
              <a:t>. </a:t>
            </a:r>
          </a:p>
          <a:p>
            <a:pPr algn="ctr"/>
            <a:r>
              <a:rPr lang="ru-RU" dirty="0" smtClean="0"/>
              <a:t>За </a:t>
            </a:r>
            <a:r>
              <a:rPr lang="ru-RU" dirty="0" err="1" smtClean="0"/>
              <a:t>різними</a:t>
            </a:r>
            <a:r>
              <a:rPr lang="ru-RU" dirty="0" smtClean="0"/>
              <a:t> </a:t>
            </a:r>
            <a:r>
              <a:rPr lang="ru-RU" dirty="0" err="1" smtClean="0"/>
              <a:t>оцінками</a:t>
            </a:r>
            <a:r>
              <a:rPr lang="ru-RU" dirty="0" smtClean="0"/>
              <a:t>,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 </a:t>
            </a:r>
            <a:r>
              <a:rPr lang="ru-RU" dirty="0" err="1" smtClean="0"/>
              <a:t>українського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проживають</a:t>
            </a:r>
            <a:r>
              <a:rPr lang="ru-RU" dirty="0" smtClean="0"/>
              <a:t> поза межами </a:t>
            </a:r>
            <a:r>
              <a:rPr lang="ru-RU" dirty="0" err="1" smtClean="0"/>
              <a:t>України</a:t>
            </a:r>
            <a:r>
              <a:rPr lang="ru-RU" dirty="0" smtClean="0"/>
              <a:t>, становить </a:t>
            </a:r>
            <a:r>
              <a:rPr lang="ru-RU" dirty="0" err="1" smtClean="0"/>
              <a:t>від</a:t>
            </a:r>
            <a:r>
              <a:rPr lang="ru-RU" dirty="0" smtClean="0"/>
              <a:t> 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10 до 20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млн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осіб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2643182"/>
            <a:ext cx="364333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</a:rPr>
              <a:t>Західна українська діаспора 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err="1" smtClean="0"/>
              <a:t>Н</a:t>
            </a:r>
            <a:r>
              <a:rPr lang="ru-RU" dirty="0" err="1" smtClean="0"/>
              <a:t>алічує</a:t>
            </a:r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5 </a:t>
            </a:r>
            <a:r>
              <a:rPr lang="ru-RU" dirty="0" err="1" smtClean="0"/>
              <a:t>млн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uk-UA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ru-RU" dirty="0" err="1" smtClean="0"/>
              <a:t>Проживають</a:t>
            </a:r>
            <a:r>
              <a:rPr lang="ru-RU" dirty="0" smtClean="0"/>
              <a:t> у </a:t>
            </a:r>
            <a:r>
              <a:rPr lang="ru-RU" dirty="0" err="1" smtClean="0"/>
              <a:t>країнах</a:t>
            </a:r>
            <a:r>
              <a:rPr lang="ru-RU" dirty="0" smtClean="0"/>
              <a:t> </a:t>
            </a:r>
            <a:r>
              <a:rPr lang="ru-RU" dirty="0" err="1" smtClean="0"/>
              <a:t>Центральної</a:t>
            </a:r>
            <a:r>
              <a:rPr lang="ru-RU" dirty="0" smtClean="0"/>
              <a:t> та </a:t>
            </a:r>
            <a:r>
              <a:rPr lang="ru-RU" dirty="0" err="1" smtClean="0"/>
              <a:t>Західної</a:t>
            </a:r>
            <a:r>
              <a:rPr lang="ru-RU" dirty="0" smtClean="0"/>
              <a:t> </a:t>
            </a:r>
            <a:r>
              <a:rPr lang="ru-RU" dirty="0" err="1" smtClean="0"/>
              <a:t>Європи</a:t>
            </a:r>
            <a:r>
              <a:rPr lang="ru-RU" dirty="0" smtClean="0"/>
              <a:t>,               а </a:t>
            </a:r>
            <a:r>
              <a:rPr lang="ru-RU" dirty="0" err="1" smtClean="0"/>
              <a:t>також</a:t>
            </a:r>
            <a:r>
              <a:rPr lang="ru-RU" dirty="0" smtClean="0"/>
              <a:t> в </a:t>
            </a:r>
            <a:r>
              <a:rPr lang="ru-RU" dirty="0" err="1" smtClean="0"/>
              <a:t>Америці</a:t>
            </a:r>
            <a:r>
              <a:rPr lang="ru-RU" dirty="0" smtClean="0"/>
              <a:t>, </a:t>
            </a:r>
            <a:r>
              <a:rPr lang="ru-RU" dirty="0" err="1" smtClean="0"/>
              <a:t>Австралії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частинах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endParaRPr lang="uk-UA" dirty="0" smtClean="0"/>
          </a:p>
          <a:p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628" y="2643182"/>
            <a:ext cx="35004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Східна українська діаспора 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err="1" smtClean="0"/>
              <a:t>Н</a:t>
            </a:r>
            <a:r>
              <a:rPr lang="ru-RU" dirty="0" err="1" smtClean="0"/>
              <a:t>алічує</a:t>
            </a:r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7 </a:t>
            </a:r>
            <a:r>
              <a:rPr lang="ru-RU" dirty="0" err="1" smtClean="0"/>
              <a:t>млн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uk-UA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ru-RU" dirty="0" err="1" smtClean="0"/>
              <a:t>Проживають</a:t>
            </a:r>
            <a:r>
              <a:rPr lang="ru-RU" dirty="0" smtClean="0"/>
              <a:t> </a:t>
            </a:r>
            <a:r>
              <a:rPr lang="uk-UA" dirty="0" smtClean="0"/>
              <a:t>у країнах колишнього СРСР                           (найбільше – в Росії, Казахстані, Молдові, Білорусі)</a:t>
            </a:r>
          </a:p>
          <a:p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10249" name="Picture 9" descr="http://svitovyd.info/wp-content/uploads/2015/01/812050890ed1ab26e88fa235e95c52ba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5000636"/>
            <a:ext cx="1928825" cy="157163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214414" y="642918"/>
            <a:ext cx="757242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 smtClean="0"/>
          </a:p>
          <a:p>
            <a:pPr algn="ctr"/>
            <a:r>
              <a:rPr lang="ru-RU" sz="1600" dirty="0" err="1" smtClean="0"/>
              <a:t>Діаспора</a:t>
            </a:r>
            <a:r>
              <a:rPr lang="ru-RU" sz="1600" dirty="0" smtClean="0"/>
              <a:t> у переклад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 smtClean="0"/>
              <a:t>грецької</a:t>
            </a:r>
            <a:r>
              <a:rPr lang="ru-RU" sz="1600" dirty="0" smtClean="0"/>
              <a:t> </a:t>
            </a:r>
            <a:r>
              <a:rPr lang="ru-RU" sz="1600" dirty="0" err="1" smtClean="0"/>
              <a:t>означає</a:t>
            </a:r>
            <a:r>
              <a:rPr lang="ru-RU" sz="1600" dirty="0" smtClean="0"/>
              <a:t> </a:t>
            </a:r>
            <a:r>
              <a:rPr lang="ru-RU" sz="1600" dirty="0" err="1" smtClean="0"/>
              <a:t>розсіяння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fnews.com.ua/wp-content/uploads/2013/09/zarobitchane_1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МІГРАЦІЙНА ПОЛІТИКА </a:t>
            </a:r>
            <a:r>
              <a:rPr lang="ru-RU" sz="3200" dirty="0" smtClean="0"/>
              <a:t>—</a:t>
            </a:r>
            <a:br>
              <a:rPr lang="ru-RU" sz="3200" dirty="0" smtClean="0"/>
            </a:br>
            <a:r>
              <a:rPr lang="ru-RU" sz="2200" dirty="0" err="1" smtClean="0"/>
              <a:t>сукупність</a:t>
            </a:r>
            <a:r>
              <a:rPr lang="ru-RU" sz="2200" dirty="0" smtClean="0"/>
              <a:t> </a:t>
            </a:r>
            <a:r>
              <a:rPr lang="ru-RU" sz="2200" dirty="0" err="1" smtClean="0"/>
              <a:t>заходів</a:t>
            </a:r>
            <a:r>
              <a:rPr lang="ru-RU" sz="2200" dirty="0" smtClean="0"/>
              <a:t> </a:t>
            </a:r>
            <a:r>
              <a:rPr lang="ru-RU" sz="2200" dirty="0" err="1" smtClean="0"/>
              <a:t>регулювання</a:t>
            </a:r>
            <a:r>
              <a:rPr lang="ru-RU" sz="2200" dirty="0" smtClean="0"/>
              <a:t> та  </a:t>
            </a:r>
            <a:r>
              <a:rPr lang="ru-RU" sz="2200" dirty="0" err="1" smtClean="0"/>
              <a:t>контролювання</a:t>
            </a:r>
            <a:r>
              <a:rPr lang="ru-RU" sz="2200" dirty="0" smtClean="0"/>
              <a:t> </a:t>
            </a:r>
            <a:r>
              <a:rPr lang="ru-RU" sz="2200" dirty="0" err="1" smtClean="0"/>
              <a:t>міграційних</a:t>
            </a:r>
            <a:r>
              <a:rPr lang="ru-RU" sz="2200" dirty="0" smtClean="0"/>
              <a:t> </a:t>
            </a:r>
            <a:r>
              <a:rPr lang="ru-RU" sz="2200" dirty="0" err="1" smtClean="0"/>
              <a:t>процесів</a:t>
            </a:r>
            <a:r>
              <a:rPr lang="ru-RU" sz="2200" dirty="0" smtClean="0"/>
              <a:t> </a:t>
            </a: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768865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З а </a:t>
            </a:r>
            <a:r>
              <a:rPr lang="ru-RU" dirty="0" err="1" smtClean="0"/>
              <a:t>х</a:t>
            </a:r>
            <a:r>
              <a:rPr lang="ru-RU" dirty="0" smtClean="0"/>
              <a:t> о </a:t>
            </a:r>
            <a:r>
              <a:rPr lang="ru-RU" dirty="0" err="1" smtClean="0"/>
              <a:t>д</a:t>
            </a:r>
            <a:r>
              <a:rPr lang="ru-RU" dirty="0" smtClean="0"/>
              <a:t> и :</a:t>
            </a:r>
          </a:p>
          <a:p>
            <a:pPr>
              <a:buNone/>
            </a:pPr>
            <a:r>
              <a:rPr lang="ru-RU" dirty="0" smtClean="0"/>
              <a:t>— </a:t>
            </a:r>
            <a:r>
              <a:rPr lang="ru-RU" sz="2800" dirty="0" smtClean="0"/>
              <a:t>  </a:t>
            </a:r>
            <a:r>
              <a:rPr lang="ru-RU" sz="2800" dirty="0" err="1" smtClean="0"/>
              <a:t>запровадження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в’їзду</a:t>
            </a:r>
            <a:r>
              <a:rPr lang="ru-RU" sz="2800" dirty="0" smtClean="0"/>
              <a:t> на </a:t>
            </a:r>
            <a:r>
              <a:rPr lang="ru-RU" sz="2800" dirty="0" err="1" smtClean="0"/>
              <a:t>свої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території</a:t>
            </a:r>
            <a:r>
              <a:rPr lang="ru-RU" sz="2800" dirty="0" smtClean="0"/>
              <a:t>  </a:t>
            </a:r>
            <a:r>
              <a:rPr lang="ru-RU" sz="2800" dirty="0" err="1" smtClean="0"/>
              <a:t>трудовим</a:t>
            </a:r>
            <a:r>
              <a:rPr lang="ru-RU" sz="2800" dirty="0" smtClean="0"/>
              <a:t> </a:t>
            </a:r>
            <a:r>
              <a:rPr lang="ru-RU" sz="2800" dirty="0" err="1" smtClean="0"/>
              <a:t>мігрантам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визначеними</a:t>
            </a:r>
            <a:r>
              <a:rPr lang="ru-RU" sz="2800" dirty="0" smtClean="0"/>
              <a:t> </a:t>
            </a:r>
            <a:r>
              <a:rPr lang="ru-RU" sz="2800" dirty="0" err="1" smtClean="0"/>
              <a:t>спеціальностями</a:t>
            </a:r>
            <a:r>
              <a:rPr lang="ru-RU" sz="2800" dirty="0" smtClean="0"/>
              <a:t>,  </a:t>
            </a:r>
            <a:r>
              <a:rPr lang="ru-RU" sz="2800" dirty="0" err="1" smtClean="0"/>
              <a:t>надання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переваги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високоосвіченим</a:t>
            </a:r>
            <a:r>
              <a:rPr lang="ru-RU" sz="2800" dirty="0" smtClean="0"/>
              <a:t> </a:t>
            </a:r>
            <a:r>
              <a:rPr lang="ru-RU" sz="2800" dirty="0" err="1" smtClean="0"/>
              <a:t>фахівцям</a:t>
            </a:r>
            <a:r>
              <a:rPr lang="ru-RU" sz="2800" dirty="0" smtClean="0"/>
              <a:t>, особам </a:t>
            </a:r>
            <a:r>
              <a:rPr lang="ru-RU" sz="2800" dirty="0" err="1" smtClean="0"/>
              <a:t>молодшого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віку</a:t>
            </a:r>
            <a:r>
              <a:rPr lang="ru-RU" sz="2800" dirty="0" smtClean="0"/>
              <a:t> </a:t>
            </a:r>
            <a:r>
              <a:rPr lang="ru-RU" sz="2800" dirty="0" err="1" smtClean="0"/>
              <a:t>тощо</a:t>
            </a:r>
            <a:r>
              <a:rPr lang="ru-RU" sz="2800" dirty="0" smtClean="0"/>
              <a:t> (США, Канада, </a:t>
            </a:r>
            <a:r>
              <a:rPr lang="ru-RU" sz="2800" dirty="0" err="1" smtClean="0"/>
              <a:t>Німеччина</a:t>
            </a:r>
            <a:r>
              <a:rPr lang="ru-RU" sz="2800" dirty="0" smtClean="0"/>
              <a:t>);</a:t>
            </a:r>
          </a:p>
          <a:p>
            <a:pPr>
              <a:buNone/>
            </a:pPr>
            <a:r>
              <a:rPr lang="ru-RU" sz="2800" dirty="0" smtClean="0"/>
              <a:t>—    </a:t>
            </a:r>
            <a:r>
              <a:rPr lang="ru-RU" sz="2800" dirty="0" err="1" smtClean="0"/>
              <a:t>створення</a:t>
            </a:r>
            <a:r>
              <a:rPr lang="ru-RU" sz="2800" dirty="0" smtClean="0"/>
              <a:t> умов,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перешкоджають</a:t>
            </a:r>
            <a:r>
              <a:rPr lang="ru-RU" sz="2800" dirty="0" smtClean="0"/>
              <a:t> переходу </a:t>
            </a:r>
            <a:r>
              <a:rPr lang="ru-RU" sz="2800" dirty="0" err="1" smtClean="0"/>
              <a:t>мі</a:t>
            </a:r>
            <a:r>
              <a:rPr lang="ru-RU" sz="2800" dirty="0" smtClean="0"/>
              <a:t> </a:t>
            </a:r>
            <a:r>
              <a:rPr lang="ru-RU" sz="2800" dirty="0" err="1" smtClean="0"/>
              <a:t>грантів</a:t>
            </a:r>
            <a:r>
              <a:rPr lang="ru-RU" sz="2800" dirty="0" smtClean="0"/>
              <a:t> у </a:t>
            </a:r>
            <a:r>
              <a:rPr lang="ru-RU" sz="2800" dirty="0" err="1" smtClean="0"/>
              <a:t>категорію</a:t>
            </a:r>
            <a:r>
              <a:rPr lang="ru-RU" sz="2800" dirty="0" smtClean="0"/>
              <a:t> </a:t>
            </a:r>
            <a:r>
              <a:rPr lang="ru-RU" sz="2800" dirty="0" err="1" smtClean="0"/>
              <a:t>постійних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жителів</a:t>
            </a:r>
            <a:r>
              <a:rPr lang="ru-RU" sz="2800" dirty="0" smtClean="0"/>
              <a:t> (</a:t>
            </a:r>
            <a:r>
              <a:rPr lang="ru-RU" sz="2800" dirty="0" err="1" smtClean="0"/>
              <a:t>Японія</a:t>
            </a:r>
            <a:r>
              <a:rPr lang="ru-RU" sz="2800" dirty="0" smtClean="0"/>
              <a:t>, </a:t>
            </a:r>
            <a:r>
              <a:rPr lang="ru-RU" sz="2800" dirty="0" err="1" smtClean="0"/>
              <a:t>Об'єднані</a:t>
            </a:r>
            <a:r>
              <a:rPr lang="ru-RU" sz="2800" dirty="0" smtClean="0"/>
              <a:t> </a:t>
            </a:r>
            <a:r>
              <a:rPr lang="ru-RU" sz="2800" dirty="0" err="1" smtClean="0"/>
              <a:t>Арабські</a:t>
            </a:r>
            <a:r>
              <a:rPr lang="ru-RU" sz="2800" dirty="0" smtClean="0"/>
              <a:t> </a:t>
            </a:r>
            <a:r>
              <a:rPr lang="ru-RU" sz="2800" dirty="0" err="1" smtClean="0"/>
              <a:t>Емірати</a:t>
            </a:r>
            <a:r>
              <a:rPr lang="ru-RU" sz="2800" dirty="0" smtClean="0"/>
              <a:t>);</a:t>
            </a:r>
          </a:p>
          <a:p>
            <a:pPr>
              <a:buNone/>
            </a:pPr>
            <a:r>
              <a:rPr lang="ru-RU" sz="2800" dirty="0" smtClean="0"/>
              <a:t>—    </a:t>
            </a:r>
            <a:r>
              <a:rPr lang="ru-RU" sz="2800" dirty="0" err="1" smtClean="0"/>
              <a:t>сприяння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інтеграції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іммігрантів</a:t>
            </a:r>
            <a:r>
              <a:rPr lang="ru-RU" sz="2800" dirty="0" smtClean="0"/>
              <a:t> у </a:t>
            </a:r>
            <a:r>
              <a:rPr lang="ru-RU" sz="2800" dirty="0" err="1" smtClean="0"/>
              <a:t>середовище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корінних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народів</a:t>
            </a:r>
            <a:r>
              <a:rPr lang="ru-RU" sz="2800" dirty="0" smtClean="0"/>
              <a:t> (</a:t>
            </a:r>
            <a:r>
              <a:rPr lang="ru-RU" sz="2800" dirty="0" err="1" smtClean="0"/>
              <a:t>країни</a:t>
            </a:r>
            <a:r>
              <a:rPr lang="ru-RU" sz="2800" dirty="0" smtClean="0"/>
              <a:t> </a:t>
            </a:r>
            <a:r>
              <a:rPr lang="ru-RU" sz="2800" dirty="0" err="1" smtClean="0"/>
              <a:t>Європи</a:t>
            </a:r>
            <a:r>
              <a:rPr lang="ru-RU" sz="2800" dirty="0" smtClean="0"/>
              <a:t>).</a:t>
            </a:r>
          </a:p>
          <a:p>
            <a:pPr algn="r">
              <a:buNone/>
            </a:pPr>
            <a:r>
              <a:rPr lang="ru-RU" sz="2800" dirty="0" smtClean="0"/>
              <a:t>         В </a:t>
            </a:r>
            <a:r>
              <a:rPr lang="ru-RU" sz="2800" dirty="0" err="1" smtClean="0"/>
              <a:t>Україні</a:t>
            </a:r>
            <a:r>
              <a:rPr lang="ru-RU" sz="2800" dirty="0" smtClean="0"/>
              <a:t> </a:t>
            </a:r>
            <a:r>
              <a:rPr lang="ru-RU" sz="2800" dirty="0" err="1" smtClean="0"/>
              <a:t>наразі</a:t>
            </a:r>
            <a:r>
              <a:rPr lang="ru-RU" sz="2800" dirty="0" smtClean="0"/>
              <a:t> </a:t>
            </a:r>
            <a:r>
              <a:rPr lang="ru-RU" sz="2800" dirty="0" err="1" smtClean="0"/>
              <a:t>відсутня</a:t>
            </a:r>
            <a:r>
              <a:rPr lang="ru-RU" sz="2800" dirty="0" smtClean="0"/>
              <a:t> </a:t>
            </a:r>
            <a:r>
              <a:rPr lang="ru-RU" sz="2800" dirty="0" err="1" smtClean="0"/>
              <a:t>цілісна</a:t>
            </a:r>
            <a:r>
              <a:rPr lang="ru-RU" sz="2800" dirty="0" smtClean="0"/>
              <a:t>                                                </a:t>
            </a:r>
            <a:r>
              <a:rPr lang="ru-RU" sz="2800" dirty="0" err="1" smtClean="0"/>
              <a:t>державна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політика</a:t>
            </a:r>
            <a:r>
              <a:rPr lang="ru-RU" sz="2800" dirty="0" smtClean="0"/>
              <a:t>  </a:t>
            </a:r>
            <a:r>
              <a:rPr lang="ru-RU" sz="2800" dirty="0" err="1" smtClean="0"/>
              <a:t>щодо</a:t>
            </a:r>
            <a:r>
              <a:rPr lang="ru-RU" sz="2800" dirty="0" smtClean="0"/>
              <a:t> </a:t>
            </a:r>
            <a:r>
              <a:rPr lang="ru-RU" sz="2800" dirty="0" err="1" smtClean="0"/>
              <a:t>іммігрантів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1026" name="Picture 2" descr="http://ternopil.te.ua/wp-content/uploads/2016/11/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5072074"/>
            <a:ext cx="1428761" cy="1285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</Words>
  <Application>Microsoft Office PowerPoint</Application>
  <PresentationFormat>Экран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Georgia</vt:lpstr>
      <vt:lpstr>Times New Roman</vt:lpstr>
      <vt:lpstr>Wingdings</vt:lpstr>
      <vt:lpstr>Тема Office</vt:lpstr>
      <vt:lpstr>    Презентація з географії   «Механічний рух населення »             Причини і види міграцій, основні напрямки міграційних потоків у світі та Україні.                                          Українська діаспора. Міграційна політика  8 клас </vt:lpstr>
      <vt:lpstr>                  Механічний рух населення  1.Причини і види міграцій. 2.Основні напрямки міграційних потоків у світі та       Україні.                                                                                                       3. Українська діаспора. 4. Міграційна політика.  Практична робота 11.  Обчислення показників механічного руху населення в різних регіонах України. </vt:lpstr>
      <vt:lpstr>Механічний рух населення, або міграція, – це переселення людей з однієї території на іншу зі зміною місця проживання назавжди або на більш- менш тривалий час.</vt:lpstr>
      <vt:lpstr>Причини міграцій:</vt:lpstr>
      <vt:lpstr>ОСНОВНІ ВИДИ І НАПРЯМКИ МІГРАЦІЙНИХ ПОТОКІВ У СВІТІ</vt:lpstr>
      <vt:lpstr>Презентация PowerPoint</vt:lpstr>
      <vt:lpstr>ВНУТРІШНІ  МІГРАЦІЇ НАСЕЛЕННЯ УКРАЇНИ</vt:lpstr>
      <vt:lpstr>Презентация PowerPoint</vt:lpstr>
      <vt:lpstr>ЗОВНІШНІ МІГРАЦІЇ НАСЕЛЕННЯ УКРАЇНИ</vt:lpstr>
      <vt:lpstr>МІГРАЦІЙНИЙ ПРИРІСТ (СКОРОЧЕННЯ) НАСЕЛЕННЯ, (ОСІБ/1000)</vt:lpstr>
      <vt:lpstr>Презентация PowerPoint</vt:lpstr>
      <vt:lpstr>Презентация PowerPoint</vt:lpstr>
      <vt:lpstr>Еміграційні хвилі </vt:lpstr>
      <vt:lpstr>УКРАЇНСЬКА ДІАСПОРА</vt:lpstr>
      <vt:lpstr> МІГРАЦІЙНА ПОЛІТИКА — сукупність заходів регулювання та  контролювання міграційних процесів </vt:lpstr>
    </vt:vector>
  </TitlesOfParts>
  <Company>.tec-team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Механічний рух населення</dc:title>
  <dc:creator>.tec-user</dc:creator>
  <cp:lastModifiedBy>Оксана</cp:lastModifiedBy>
  <cp:revision>8</cp:revision>
  <dcterms:created xsi:type="dcterms:W3CDTF">2017-01-19T13:09:57Z</dcterms:created>
  <dcterms:modified xsi:type="dcterms:W3CDTF">2021-03-16T18:25:05Z</dcterms:modified>
</cp:coreProperties>
</file>