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56" r:id="rId3"/>
    <p:sldId id="257" r:id="rId4"/>
    <p:sldId id="266" r:id="rId5"/>
    <p:sldId id="275" r:id="rId6"/>
    <p:sldId id="258" r:id="rId7"/>
    <p:sldId id="263" r:id="rId8"/>
    <p:sldId id="261" r:id="rId9"/>
    <p:sldId id="283" r:id="rId10"/>
    <p:sldId id="279" r:id="rId11"/>
    <p:sldId id="277" r:id="rId12"/>
    <p:sldId id="276" r:id="rId13"/>
    <p:sldId id="295" r:id="rId14"/>
    <p:sldId id="296" r:id="rId15"/>
    <p:sldId id="265" r:id="rId16"/>
    <p:sldId id="269" r:id="rId17"/>
    <p:sldId id="284" r:id="rId18"/>
    <p:sldId id="268" r:id="rId19"/>
    <p:sldId id="264" r:id="rId20"/>
    <p:sldId id="270" r:id="rId21"/>
    <p:sldId id="271" r:id="rId22"/>
    <p:sldId id="27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CF5A-6325-497B-BB3B-6FBE10642C7C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0787-B2C6-4554-965B-1A2771C8F2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CF5A-6325-497B-BB3B-6FBE10642C7C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0787-B2C6-4554-965B-1A2771C8F2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CF5A-6325-497B-BB3B-6FBE10642C7C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0787-B2C6-4554-965B-1A2771C8F2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CF5A-6325-497B-BB3B-6FBE10642C7C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0787-B2C6-4554-965B-1A2771C8F2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CF5A-6325-497B-BB3B-6FBE10642C7C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0787-B2C6-4554-965B-1A2771C8F2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CF5A-6325-497B-BB3B-6FBE10642C7C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0787-B2C6-4554-965B-1A2771C8F2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CF5A-6325-497B-BB3B-6FBE10642C7C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0787-B2C6-4554-965B-1A2771C8F2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CF5A-6325-497B-BB3B-6FBE10642C7C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0787-B2C6-4554-965B-1A2771C8F2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CF5A-6325-497B-BB3B-6FBE10642C7C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0787-B2C6-4554-965B-1A2771C8F2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CF5A-6325-497B-BB3B-6FBE10642C7C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0787-B2C6-4554-965B-1A2771C8F2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CF5A-6325-497B-BB3B-6FBE10642C7C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0787-B2C6-4554-965B-1A2771C8F2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9CF5A-6325-497B-BB3B-6FBE10642C7C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10787-B2C6-4554-965B-1A2771C8F2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uk.wikipedia.org/wiki/%D0%9F%D0%BE%D0%BC%D0%BF%D0%B5%D1%97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ctrTitle"/>
          </p:nvPr>
        </p:nvSpPr>
        <p:spPr>
          <a:xfrm>
            <a:off x="1371600" y="4429132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mtClean="0"/>
              <a:t>ЯКИМ БУЛО ПОВСЯКДЕННЕ ЖИТТЯ РИМЛЯН</a:t>
            </a:r>
            <a:endParaRPr lang="ru-RU" dirty="0"/>
          </a:p>
        </p:txBody>
      </p:sp>
      <p:pic>
        <p:nvPicPr>
          <p:cNvPr id="35842" name="Picture 2" descr="в Карпати-разом в Карпатах цікавіше! . - Part 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9683" y="214290"/>
            <a:ext cx="9291412" cy="6357982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в Карпати-разом в Карпатах цікавіше! . - Part 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7413" y="0"/>
            <a:ext cx="9604571" cy="6858000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-285784" y="357166"/>
            <a:ext cx="9787006" cy="65008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96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МІСТО РИМ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9400" b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І  ЙОГО</a:t>
            </a:r>
            <a:r>
              <a:rPr lang="ru-RU" sz="9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ПОВСЯКДЕННЕ ЖИТТЯ </a:t>
            </a:r>
            <a:r>
              <a:rPr kumimoji="0" lang="ru-RU" sz="9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628" y="5387975"/>
            <a:ext cx="3814762" cy="1470025"/>
          </a:xfrm>
        </p:spPr>
        <p:txBody>
          <a:bodyPr>
            <a:normAutofit fontScale="90000"/>
          </a:bodyPr>
          <a:lstStyle/>
          <a:p>
            <a:r>
              <a:rPr lang="uk-UA" sz="7300" dirty="0"/>
              <a:t>                </a:t>
            </a:r>
            <a:r>
              <a:rPr lang="uk-UA" sz="7300" dirty="0" smtClean="0"/>
              <a:t/>
            </a:r>
            <a:br>
              <a:rPr lang="uk-UA" sz="7300" dirty="0" smtClean="0"/>
            </a:br>
            <a:r>
              <a:rPr lang="uk-UA" sz="7300" dirty="0"/>
              <a:t> </a:t>
            </a:r>
            <a:r>
              <a:rPr lang="uk-UA" sz="7300" i="1" dirty="0"/>
              <a:t>Сенека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4876" y="214290"/>
            <a:ext cx="4143404" cy="5929354"/>
          </a:xfrm>
        </p:spPr>
        <p:txBody>
          <a:bodyPr>
            <a:noAutofit/>
          </a:bodyPr>
          <a:lstStyle/>
          <a:p>
            <a:r>
              <a:rPr lang="uk-UA" sz="8800" dirty="0" smtClean="0"/>
              <a:t>«Вік живи – вік учись!»</a:t>
            </a:r>
            <a:endParaRPr lang="ru-RU" sz="8800" dirty="0"/>
          </a:p>
        </p:txBody>
      </p:sp>
      <p:pic>
        <p:nvPicPr>
          <p:cNvPr id="5" name="Picture 2" descr="Скачать fb2 книгу: Сенека. . - 5 Декабря 2013 - Blog - Seointellige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286249" cy="5857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ФОРУМ</a:t>
            </a: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3316" name="Picture 4" descr="вид на Римский форум в Риме, Италия - Стоковое фото scaliger #148356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928670"/>
            <a:ext cx="9143999" cy="59293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 descr="http://cinema.rockwitch.com/wp-content/uploads/2009/01/vlcsnap-773675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35" y="1"/>
            <a:ext cx="921543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14338"/>
            <a:ext cx="8229600" cy="92867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Фрагмент  макету Риму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Музей римской цивилизации (Рим, Италия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71480"/>
            <a:ext cx="9207875" cy="6286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ДОМУСДДДДЬЛ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Интернет-урок по окружающему миру &quot;Древний мир. . Рим&quot; Класс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13127"/>
            <a:ext cx="8358246" cy="6244873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28596" y="0"/>
            <a:ext cx="8286808" cy="971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uk-UA" sz="4800" b="1" dirty="0" smtClean="0">
                <a:solidFill>
                  <a:srgbClr val="FF0000"/>
                </a:solidFill>
              </a:rPr>
              <a:t>У ДОМУСІ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ОБІД РИМЛЯН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0482" name="Picture 2" descr="http://img1i.spoki.tvnet.lv/upload/articles/21/214283/images/Esanas-paradumi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687295"/>
            <a:ext cx="7895585" cy="61707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000240"/>
            <a:ext cx="8229600" cy="796908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ВУЛИЦЯ З </a:t>
            </a:r>
            <a:r>
              <a:rPr lang="uk-UA" b="1" dirty="0" smtClean="0">
                <a:solidFill>
                  <a:srgbClr val="FF0000"/>
                </a:solidFill>
              </a:rPr>
              <a:t>І</a:t>
            </a:r>
            <a:r>
              <a:rPr lang="ru-RU" b="1" dirty="0" smtClean="0">
                <a:solidFill>
                  <a:srgbClr val="FF0000"/>
                </a:solidFill>
              </a:rPr>
              <a:t>НСУЛАМИ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2530" name="Picture 2" descr="Особености поселения - Форум Minecraft Role Play Serv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890419"/>
            <a:ext cx="7643866" cy="5967581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00034" y="285728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І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НСУЛИ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89034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Давньоримська кухня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8914" name="Picture 2" descr="geosons: Историческая кухня Древнего Рим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809657"/>
            <a:ext cx="8047691" cy="60483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6" name="AutoShape 2" descr="&quot;ВЕДОМОСТИ Урал&quot; :: Новости :: Новости Екатеринбурга, журналистские расследования, интервью, разоблачения, скандалы, обществен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88" name="AutoShape 4" descr="&quot;ВЕДОМОСТИ Урал&quot; :: Новости :: Новости Екатеринбурга, журналистские расследования, интервью, разоблачения, скандалы, обществен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0" name="AutoShape 6" descr="&quot;ВЕДОМОСТИ Урал&quot; :: Новости :: Новости Екатеринбурга, журналистские расследования, интервью, разоблачения, скандалы, обществен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2" name="AutoShape 8" descr="&quot;ВЕДОМОСТИ Урал&quot; :: Новости :: Новости Екатеринбурга, журналистские расследования, интервью, разоблачения, скандалы, обществен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4" name="AutoShape 10" descr="&quot;ВЕДОМОСТИ Урал&quot; :: Новости :: Новости Екатеринбурга, журналистские расследования, интервью, разоблачения, скандалы, обществен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6" name="Picture 12" descr="женщины в древней греции поло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715436" cy="6321853"/>
          </a:xfrm>
          <a:prstGeom prst="rect">
            <a:avLst/>
          </a:prstGeom>
          <a:noFill/>
        </p:spPr>
      </p:pic>
      <p:sp>
        <p:nvSpPr>
          <p:cNvPr id="13" name="Содержимое 2"/>
          <p:cNvSpPr txBox="1">
            <a:spLocks/>
          </p:cNvSpPr>
          <p:nvPr/>
        </p:nvSpPr>
        <p:spPr>
          <a:xfrm>
            <a:off x="785786" y="4000504"/>
            <a:ext cx="7715304" cy="2428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uk-UA" sz="7200" b="1" dirty="0" smtClean="0">
                <a:solidFill>
                  <a:srgbClr val="FF0000"/>
                </a:solidFill>
              </a:rPr>
              <a:t> 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Содержимое 2"/>
          <p:cNvSpPr txBox="1">
            <a:spLocks/>
          </p:cNvSpPr>
          <p:nvPr/>
        </p:nvSpPr>
        <p:spPr>
          <a:xfrm>
            <a:off x="6081690" y="0"/>
            <a:ext cx="3062310" cy="97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uk-UA" sz="7200" b="1" dirty="0" smtClean="0">
                <a:solidFill>
                  <a:srgbClr val="FF0000"/>
                </a:solidFill>
              </a:rPr>
              <a:t>ОДЯГ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Содержимое 2"/>
          <p:cNvSpPr txBox="1">
            <a:spLocks/>
          </p:cNvSpPr>
          <p:nvPr/>
        </p:nvSpPr>
        <p:spPr>
          <a:xfrm>
            <a:off x="714348" y="4572008"/>
            <a:ext cx="7858180" cy="22859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uk-UA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стола            тога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туніка</a:t>
            </a:r>
            <a:r>
              <a:rPr kumimoji="0" lang="uk-UA" sz="60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пала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Еще. - Римские Игр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7255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29322" y="274638"/>
            <a:ext cx="2857520" cy="579756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Портрет </a:t>
            </a:r>
            <a:r>
              <a:rPr lang="ru-RU" dirty="0" err="1" smtClean="0">
                <a:solidFill>
                  <a:srgbClr val="0000FF"/>
                </a:solidFill>
              </a:rPr>
              <a:t>подружжя</a:t>
            </a:r>
            <a:r>
              <a:rPr lang="ru-RU" dirty="0" smtClean="0">
                <a:solidFill>
                  <a:srgbClr val="0000FF"/>
                </a:solidFill>
              </a:rPr>
              <a:t>. Перша половина I </a:t>
            </a:r>
            <a:r>
              <a:rPr lang="ru-RU" dirty="0" err="1" smtClean="0">
                <a:solidFill>
                  <a:srgbClr val="0000FF"/>
                </a:solidFill>
              </a:rPr>
              <a:t>століття</a:t>
            </a:r>
            <a:r>
              <a:rPr lang="ru-RU" dirty="0" smtClean="0">
                <a:solidFill>
                  <a:srgbClr val="0000FF"/>
                </a:solidFill>
              </a:rPr>
              <a:t>, фреска </a:t>
            </a:r>
            <a:r>
              <a:rPr lang="ru-RU" dirty="0" err="1" smtClean="0">
                <a:solidFill>
                  <a:srgbClr val="0000FF"/>
                </a:solidFill>
              </a:rPr>
              <a:t>з</a:t>
            </a:r>
            <a:r>
              <a:rPr lang="ru-RU" dirty="0" smtClean="0">
                <a:solidFill>
                  <a:srgbClr val="0000FF"/>
                </a:solidFill>
              </a:rPr>
              <a:t> </a:t>
            </a:r>
            <a:r>
              <a:rPr lang="ru-RU" u="sng" dirty="0" smtClean="0">
                <a:solidFill>
                  <a:srgbClr val="0000FF"/>
                </a:solidFill>
                <a:hlinkClick r:id="rId2" tooltip="Помпеї"/>
              </a:rPr>
              <a:t>Помпей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472122" cy="4525963"/>
          </a:xfrm>
        </p:spPr>
        <p:txBody>
          <a:bodyPr/>
          <a:lstStyle/>
          <a:p>
            <a:r>
              <a:rPr lang="uk-UA" dirty="0" smtClean="0"/>
              <a:t>я</a:t>
            </a:r>
            <a:endParaRPr lang="ru-RU" dirty="0"/>
          </a:p>
        </p:txBody>
      </p:sp>
      <p:pic>
        <p:nvPicPr>
          <p:cNvPr id="1026" name="Picture 2" descr="http://upload.wikimedia.org/wikipedia/commons/thumb/8/85/Meister_des_Portr%C3%A4ts_des_Paquius_Proculus_001.jpg/640px-Meister_des_Portr%C3%A4ts_des_Paquius_Proculus_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5429288" cy="6404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072494" cy="785794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rgbClr val="FF0000"/>
                </a:solidFill>
              </a:rPr>
              <a:t>ЗАЧ</a:t>
            </a:r>
            <a:r>
              <a:rPr lang="uk-UA" b="1" dirty="0" smtClean="0">
                <a:solidFill>
                  <a:srgbClr val="FF0000"/>
                </a:solidFill>
              </a:rPr>
              <a:t>ІСКИ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ttp://www.refotext.com/images/referats/3857/image00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714744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refotext.com/images/referats/3857/image00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714356"/>
            <a:ext cx="264320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refotext.com/images/referats/3857/image004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3429000"/>
            <a:ext cx="542925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www.refotext.com/images/referats/3857/image00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2714644" cy="3224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refotext.com/images/referats/3857/image00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1428736"/>
            <a:ext cx="2928958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refotext.com/images/referats/3857/image007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2643182"/>
            <a:ext cx="300039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14338"/>
            <a:ext cx="8229600" cy="785794"/>
          </a:xfrm>
        </p:spPr>
        <p:txBody>
          <a:bodyPr>
            <a:normAutofit fontScale="90000"/>
          </a:bodyPr>
          <a:lstStyle/>
          <a:p>
            <a:r>
              <a:rPr lang="uk-UA" sz="4800" b="1" dirty="0" smtClean="0">
                <a:solidFill>
                  <a:srgbClr val="FF0000"/>
                </a:solidFill>
              </a:rPr>
              <a:t>Терми </a:t>
            </a:r>
            <a:r>
              <a:rPr lang="uk-UA" b="1" dirty="0" err="1" smtClean="0">
                <a:solidFill>
                  <a:srgbClr val="FF0000"/>
                </a:solidFill>
              </a:rPr>
              <a:t>Каракалли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18434" name="Picture 2" descr="Чтение книги (100 Великих Чудес Света). Надежда Ионина. Стра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83861"/>
            <a:ext cx="8429684" cy="6474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Терми </a:t>
            </a:r>
            <a:r>
              <a:rPr lang="uk-UA" b="1" dirty="0" err="1" smtClean="0">
                <a:solidFill>
                  <a:srgbClr val="FF0000"/>
                </a:solidFill>
              </a:rPr>
              <a:t>Каракалли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9698" name="Picture 2" descr="История древних цивилизаций. . Искусство Древнего Рима. . Ар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9144000" cy="61436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Відповіді дпа 4 клас 20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22832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0034" y="0"/>
            <a:ext cx="8643966" cy="971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гладіатори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68346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КОЛІЗЕЙ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Императорский Рим Рим Италия Your Audiogu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6072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КОЛІЗЕЙ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Picture 4" descr="Молодежный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9144000" cy="6215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Перегони на колісницях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Gladiator fight in Ancient Rome, Italy, woodcut from 1880; и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32"/>
            <a:ext cx="9144000" cy="6000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ДОМАШН</a:t>
            </a:r>
            <a:r>
              <a:rPr lang="uk-UA" b="1" dirty="0" smtClean="0">
                <a:solidFill>
                  <a:srgbClr val="FF0000"/>
                </a:solidFill>
              </a:rPr>
              <a:t>Є</a:t>
            </a:r>
            <a:r>
              <a:rPr lang="ru-RU" b="1" dirty="0" smtClean="0">
                <a:solidFill>
                  <a:srgbClr val="FF0000"/>
                </a:solidFill>
              </a:rPr>
              <a:t> ЗАВДАННЯ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43536"/>
          </a:xfrm>
        </p:spPr>
        <p:txBody>
          <a:bodyPr>
            <a:normAutofit/>
          </a:bodyPr>
          <a:lstStyle/>
          <a:p>
            <a:r>
              <a:rPr lang="ru-RU" sz="4400" dirty="0" smtClean="0"/>
              <a:t>1</a:t>
            </a:r>
            <a:r>
              <a:rPr lang="uk-UA" sz="4400" dirty="0" smtClean="0"/>
              <a:t>)</a:t>
            </a:r>
            <a:r>
              <a:rPr lang="ru-RU" sz="4400" dirty="0" smtClean="0"/>
              <a:t>.</a:t>
            </a:r>
            <a:r>
              <a:rPr lang="ru-RU" sz="4400" dirty="0" err="1" smtClean="0"/>
              <a:t>Опрацювати</a:t>
            </a:r>
            <a:r>
              <a:rPr lang="ru-RU" sz="4400" dirty="0" smtClean="0"/>
              <a:t> §-</a:t>
            </a:r>
            <a:r>
              <a:rPr lang="uk-UA" sz="4400" dirty="0" smtClean="0"/>
              <a:t>51</a:t>
            </a:r>
            <a:r>
              <a:rPr lang="ru-RU" sz="4400" dirty="0" smtClean="0"/>
              <a:t> </a:t>
            </a:r>
            <a:r>
              <a:rPr lang="ru-RU" sz="4400" dirty="0" err="1" smtClean="0"/>
              <a:t>підручника</a:t>
            </a:r>
            <a:r>
              <a:rPr lang="ru-RU" sz="4400" dirty="0" smtClean="0"/>
              <a:t>, </a:t>
            </a:r>
            <a:r>
              <a:rPr lang="ru-RU" sz="4400" dirty="0" err="1" smtClean="0"/>
              <a:t>відповісти</a:t>
            </a:r>
            <a:r>
              <a:rPr lang="ru-RU" sz="4400" dirty="0" smtClean="0"/>
              <a:t> на </a:t>
            </a:r>
            <a:r>
              <a:rPr lang="ru-RU" sz="4400" dirty="0" err="1" smtClean="0"/>
              <a:t>запитання</a:t>
            </a:r>
            <a:r>
              <a:rPr lang="ru-RU" sz="4400" dirty="0" smtClean="0"/>
              <a:t>.</a:t>
            </a:r>
          </a:p>
          <a:p>
            <a:r>
              <a:rPr lang="ru-RU" sz="4400" dirty="0" smtClean="0"/>
              <a:t>2.</a:t>
            </a:r>
            <a:r>
              <a:rPr lang="uk-UA" sz="4400" dirty="0" smtClean="0"/>
              <a:t>)</a:t>
            </a:r>
            <a:r>
              <a:rPr lang="ru-RU" sz="4400" dirty="0" smtClean="0"/>
              <a:t> </a:t>
            </a:r>
            <a:r>
              <a:rPr lang="ru-RU" sz="4400" dirty="0" err="1" smtClean="0"/>
              <a:t>Написати</a:t>
            </a:r>
            <a:r>
              <a:rPr lang="ru-RU" sz="4400" dirty="0" smtClean="0"/>
              <a:t> невеликий </a:t>
            </a:r>
            <a:r>
              <a:rPr lang="ru-RU" sz="4400" dirty="0" err="1" smtClean="0"/>
              <a:t>твір</a:t>
            </a:r>
            <a:r>
              <a:rPr lang="ru-RU" sz="4400" dirty="0" smtClean="0"/>
              <a:t> </a:t>
            </a:r>
          </a:p>
          <a:p>
            <a:pPr>
              <a:buNone/>
            </a:pPr>
            <a:r>
              <a:rPr lang="ru-RU" sz="4400" b="1" i="1" dirty="0" smtClean="0"/>
              <a:t>«Я – </a:t>
            </a:r>
            <a:r>
              <a:rPr lang="ru-RU" sz="4400" b="1" i="1" dirty="0" err="1" smtClean="0"/>
              <a:t>мешканець</a:t>
            </a:r>
            <a:r>
              <a:rPr lang="ru-RU" sz="4400" b="1" i="1" dirty="0" smtClean="0"/>
              <a:t> </a:t>
            </a:r>
            <a:r>
              <a:rPr lang="ru-RU" sz="4400" b="1" i="1" smtClean="0"/>
              <a:t>Риму». </a:t>
            </a:r>
            <a:r>
              <a:rPr lang="ru-RU" sz="4400" dirty="0" err="1" smtClean="0"/>
              <a:t>Уявити</a:t>
            </a:r>
            <a:r>
              <a:rPr lang="ru-RU" sz="4400" dirty="0" smtClean="0"/>
              <a:t> себе </a:t>
            </a:r>
            <a:r>
              <a:rPr lang="ru-RU" sz="4400" dirty="0" err="1" smtClean="0"/>
              <a:t>представником</a:t>
            </a:r>
            <a:r>
              <a:rPr lang="ru-RU" sz="4400" dirty="0" smtClean="0"/>
              <a:t> </a:t>
            </a:r>
            <a:r>
              <a:rPr lang="ru-RU" sz="4400" dirty="0" err="1" smtClean="0"/>
              <a:t>однієї</a:t>
            </a:r>
            <a:r>
              <a:rPr lang="ru-RU" sz="4400" dirty="0" smtClean="0"/>
              <a:t> </a:t>
            </a:r>
            <a:r>
              <a:rPr lang="ru-RU" sz="4400" dirty="0" err="1" smtClean="0"/>
              <a:t>з</a:t>
            </a:r>
            <a:r>
              <a:rPr lang="ru-RU" sz="4400" dirty="0" smtClean="0"/>
              <a:t> </a:t>
            </a:r>
            <a:r>
              <a:rPr lang="ru-RU" sz="4400" dirty="0" err="1" smtClean="0"/>
              <a:t>груп</a:t>
            </a:r>
            <a:r>
              <a:rPr lang="ru-RU" sz="4400" dirty="0" smtClean="0"/>
              <a:t> </a:t>
            </a:r>
            <a:r>
              <a:rPr lang="ru-RU" sz="4400" dirty="0" err="1" smtClean="0"/>
              <a:t>населення</a:t>
            </a:r>
            <a:r>
              <a:rPr lang="ru-RU" sz="4400" dirty="0" smtClean="0"/>
              <a:t> </a:t>
            </a:r>
            <a:r>
              <a:rPr lang="ru-RU" sz="4400" dirty="0" err="1" smtClean="0"/>
              <a:t>і</a:t>
            </a:r>
            <a:r>
              <a:rPr lang="ru-RU" sz="4400" dirty="0" smtClean="0"/>
              <a:t> </a:t>
            </a:r>
            <a:r>
              <a:rPr lang="ru-RU" sz="4400" dirty="0" err="1" smtClean="0"/>
              <a:t>описати</a:t>
            </a:r>
            <a:r>
              <a:rPr lang="ru-RU" sz="4400" dirty="0" smtClean="0"/>
              <a:t> один день </a:t>
            </a:r>
            <a:r>
              <a:rPr lang="ru-RU" sz="4400" dirty="0" err="1" smtClean="0"/>
              <a:t>життя</a:t>
            </a:r>
            <a:r>
              <a:rPr lang="ru-RU" sz="4400" dirty="0" smtClean="0"/>
              <a:t> в </a:t>
            </a:r>
            <a:r>
              <a:rPr lang="ru-RU" sz="4400" dirty="0" err="1" smtClean="0"/>
              <a:t>Римі</a:t>
            </a:r>
            <a:r>
              <a:rPr lang="ru-RU" sz="44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7007117</TotalTime>
  <Words>108</Words>
  <Application>Microsoft Office PowerPoint</Application>
  <PresentationFormat>Экран (4:3)</PresentationFormat>
  <Paragraphs>32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                  Сенека </vt:lpstr>
      <vt:lpstr>ФОРУМ</vt:lpstr>
      <vt:lpstr>Слайд 4</vt:lpstr>
      <vt:lpstr>Фрагмент  макету Риму</vt:lpstr>
      <vt:lpstr>ДОМУСДДДДЬЛ</vt:lpstr>
      <vt:lpstr>ОБІД РИМЛЯН</vt:lpstr>
      <vt:lpstr>ВУЛИЦЯ З ІНСУЛАМИ</vt:lpstr>
      <vt:lpstr>Давньоримська кухня</vt:lpstr>
      <vt:lpstr>Слайд 10</vt:lpstr>
      <vt:lpstr>Слайд 11</vt:lpstr>
      <vt:lpstr>Портрет подружжя. Перша половина I століття, фреска з Помпей</vt:lpstr>
      <vt:lpstr>ЗАЧІСКИ</vt:lpstr>
      <vt:lpstr>Слайд 14</vt:lpstr>
      <vt:lpstr>Терми Каракалли</vt:lpstr>
      <vt:lpstr>Терми Каракалли</vt:lpstr>
      <vt:lpstr>Слайд 17</vt:lpstr>
      <vt:lpstr>КОЛІЗЕЙ</vt:lpstr>
      <vt:lpstr>КОЛІЗЕЙ</vt:lpstr>
      <vt:lpstr>Перегони на колісницях</vt:lpstr>
      <vt:lpstr>ДОМАШНЄ ЗАВДАННЯ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Оксана</dc:creator>
  <cp:lastModifiedBy>Оксана</cp:lastModifiedBy>
  <cp:revision>46</cp:revision>
  <dcterms:created xsi:type="dcterms:W3CDTF">2015-04-13T16:06:56Z</dcterms:created>
  <dcterms:modified xsi:type="dcterms:W3CDTF">2015-04-28T16:03:32Z</dcterms:modified>
</cp:coreProperties>
</file>