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sldIdLst>
    <p:sldId id="256" r:id="rId2"/>
    <p:sldId id="276" r:id="rId3"/>
    <p:sldId id="257" r:id="rId4"/>
    <p:sldId id="258" r:id="rId5"/>
    <p:sldId id="277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26CC-2B91-4894-9D94-2477C2684CF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9CF82-AFFE-46F9-A849-65E22BCB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5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4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37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1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9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52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3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41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4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59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76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5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3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1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62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1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21E030-F3AA-432F-9E58-059C801B454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22080B-C055-4CDF-A097-4EC34418D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4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9090" y="351692"/>
            <a:ext cx="10166591" cy="5908431"/>
          </a:xfrm>
        </p:spPr>
        <p:txBody>
          <a:bodyPr>
            <a:normAutofit/>
          </a:bodyPr>
          <a:lstStyle/>
          <a:p>
            <a:pPr algn="ctr"/>
            <a:r>
              <a:rPr lang="ru-RU" dirty="0" err="1"/>
              <a:t>Штучні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 і </a:t>
            </a:r>
            <a:r>
              <a:rPr lang="ru-RU" dirty="0" smtClean="0"/>
              <a:t>водотоки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Болота.</a:t>
            </a:r>
            <a:endParaRPr lang="en-US" dirty="0"/>
          </a:p>
        </p:txBody>
      </p:sp>
      <p:pic>
        <p:nvPicPr>
          <p:cNvPr id="15362" name="Picture 2" descr="Рівненська облдержадміністрація здасть в оренду ставок за 162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0" y="1891052"/>
            <a:ext cx="4476715" cy="335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Вопреки заблуждениям, болота необходимы для сохранения экосистем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519" y="1891052"/>
            <a:ext cx="5045197" cy="336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23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Розминка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923421"/>
            <a:ext cx="10018713" cy="3124201"/>
          </a:xfrm>
        </p:spPr>
        <p:txBody>
          <a:bodyPr/>
          <a:lstStyle/>
          <a:p>
            <a:pPr marL="0" indent="0" algn="ctr">
              <a:buNone/>
            </a:pPr>
            <a:r>
              <a:rPr lang="uk-UA" sz="2800" b="1" dirty="0" smtClean="0"/>
              <a:t>Знайдіть на карті гідрографічні об’єкти:</a:t>
            </a:r>
          </a:p>
          <a:p>
            <a:pPr marL="0" indent="0" algn="ctr">
              <a:buNone/>
            </a:pPr>
            <a:r>
              <a:rPr lang="uk-UA" dirty="0"/>
              <a:t>Р</a:t>
            </a:r>
            <a:r>
              <a:rPr lang="uk-UA" dirty="0" smtClean="0"/>
              <a:t>ічки</a:t>
            </a:r>
            <a:r>
              <a:rPr lang="uk-UA" dirty="0"/>
              <a:t>: Дніпро, Дунай, Янцзи, </a:t>
            </a:r>
            <a:r>
              <a:rPr lang="uk-UA" dirty="0" smtClean="0"/>
              <a:t>Інд, Ганг, Ніл</a:t>
            </a:r>
            <a:r>
              <a:rPr lang="uk-UA" dirty="0"/>
              <a:t>, Амазонка, </a:t>
            </a:r>
            <a:r>
              <a:rPr lang="uk-UA" dirty="0" smtClean="0"/>
              <a:t>Міссісіпі.</a:t>
            </a:r>
          </a:p>
          <a:p>
            <a:pPr marL="0" indent="0" algn="ctr">
              <a:buNone/>
            </a:pPr>
            <a:r>
              <a:rPr lang="uk-UA" dirty="0"/>
              <a:t>О</a:t>
            </a:r>
            <a:r>
              <a:rPr lang="uk-UA" dirty="0" smtClean="0"/>
              <a:t>зера</a:t>
            </a:r>
            <a:r>
              <a:rPr lang="uk-UA" dirty="0"/>
              <a:t>: Байкал, Вікторія, Великі озера, </a:t>
            </a:r>
            <a:r>
              <a:rPr lang="uk-UA" dirty="0" smtClean="0"/>
              <a:t>Каспійське., Аральське. 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2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6515" y="183382"/>
            <a:ext cx="1957090" cy="660679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Болота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2377" y="844061"/>
            <a:ext cx="10018713" cy="14561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 smtClean="0"/>
              <a:t>Болото</a:t>
            </a:r>
            <a:r>
              <a:rPr lang="uk-UA" sz="2800" dirty="0" smtClean="0"/>
              <a:t> – надмірно зволожена ділянка земної кори з шаром торфу понад 30 см.</a:t>
            </a:r>
            <a:endParaRPr lang="en-US" sz="2800" dirty="0"/>
          </a:p>
        </p:txBody>
      </p:sp>
      <p:pic>
        <p:nvPicPr>
          <p:cNvPr id="4098" name="Picture 2" descr="Почему болото засасывает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9" y="2392705"/>
            <a:ext cx="5833243" cy="42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.slidesharecdn.com/6-140901030710-phpapp02/95/6-16-638.jpg?cb=140954088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9" t="16418" r="3409" b="61266"/>
          <a:stretch/>
        </p:blipFill>
        <p:spPr bwMode="auto">
          <a:xfrm>
            <a:off x="8312778" y="2471057"/>
            <a:ext cx="1537398" cy="167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926445" y="4320792"/>
            <a:ext cx="4310065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Умовна позначка «Болото» на карті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84087" y="6029011"/>
            <a:ext cx="468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В яких областях України поширені болота?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8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4552" y="944783"/>
            <a:ext cx="4142767" cy="111536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b="1" dirty="0" smtClean="0"/>
              <a:t>Верховинне болото формується на рівнинній поверхні в умовах надмірного зволоження             </a:t>
            </a:r>
            <a:endParaRPr lang="en-US" b="1" dirty="0"/>
          </a:p>
        </p:txBody>
      </p:sp>
      <p:pic>
        <p:nvPicPr>
          <p:cNvPr id="2050" name="Picture 2" descr="55. Болота, їх типи, поширення.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7"/>
          <a:stretch/>
        </p:blipFill>
        <p:spPr bwMode="auto">
          <a:xfrm>
            <a:off x="1357485" y="1971810"/>
            <a:ext cx="10103792" cy="31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781465" y="1198924"/>
            <a:ext cx="4211432" cy="60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Низинні болота характерні для долин річок           </a:t>
            </a:r>
            <a:endParaRPr lang="en-US" b="1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66166" y="205811"/>
            <a:ext cx="4886431" cy="660679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Типи боліт</a:t>
            </a:r>
            <a:endParaRPr lang="en-US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727145" y="5257623"/>
            <a:ext cx="4142767" cy="89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Живляться атмосферними опадами</a:t>
            </a:r>
            <a:endParaRPr lang="en-US" b="1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80500" y="5146971"/>
            <a:ext cx="4281769" cy="1115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Живляться ґрунтовими водами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728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Болота Західного Сибіру несуть смертельну загрозу для клімату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959" y="252232"/>
            <a:ext cx="3960293" cy="244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509884" y="3106446"/>
            <a:ext cx="4142767" cy="3994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b="1" dirty="0" smtClean="0"/>
              <a:t>Низинне болото на Поліссі</a:t>
            </a:r>
            <a:endParaRPr lang="en-US" b="1" dirty="0"/>
          </a:p>
        </p:txBody>
      </p:sp>
      <p:pic>
        <p:nvPicPr>
          <p:cNvPr id="3076" name="Picture 4" descr="Про Полісся. То де ми живемо, у лісі, чи в болоті? - News DK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03" y="202873"/>
            <a:ext cx="4275748" cy="284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932414" y="2890147"/>
            <a:ext cx="4310065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Низинне болото в Західному Сибіру</a:t>
            </a:r>
            <a:endParaRPr lang="en-US" b="1" dirty="0"/>
          </a:p>
        </p:txBody>
      </p:sp>
      <p:pic>
        <p:nvPicPr>
          <p:cNvPr id="3080" name="Picture 8" descr="Верховое болото - «Энциклопедия»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 t="7991"/>
          <a:stretch/>
        </p:blipFill>
        <p:spPr bwMode="auto">
          <a:xfrm>
            <a:off x="7224180" y="3617601"/>
            <a:ext cx="4714176" cy="25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7426236" y="6192550"/>
            <a:ext cx="4310065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Верховинне болото в Західній Росії</a:t>
            </a:r>
            <a:endParaRPr lang="en-US" b="1" dirty="0"/>
          </a:p>
        </p:txBody>
      </p:sp>
      <p:pic>
        <p:nvPicPr>
          <p:cNvPr id="3082" name="Picture 10" descr="Файл:Болото „Ширковець“4.JPG — Вікіпед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88" y="3404539"/>
            <a:ext cx="3851064" cy="28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1932414" y="6292837"/>
            <a:ext cx="4799982" cy="48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Верховинне болото «</a:t>
            </a:r>
            <a:r>
              <a:rPr lang="uk-UA" b="1" dirty="0" err="1" smtClean="0"/>
              <a:t>Ширковець</a:t>
            </a:r>
            <a:r>
              <a:rPr lang="uk-UA" b="1" dirty="0" smtClean="0"/>
              <a:t>» в Україні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7977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8358" y="0"/>
            <a:ext cx="4434169" cy="610437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Утворення болота</a:t>
            </a:r>
            <a:endParaRPr lang="en-US" dirty="0"/>
          </a:p>
        </p:txBody>
      </p:sp>
      <p:pic>
        <p:nvPicPr>
          <p:cNvPr id="1028" name="Picture 4" descr="Тест: Гідросфера | MERK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662" y="1065124"/>
            <a:ext cx="7340495" cy="550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410195" y="1517301"/>
            <a:ext cx="1490002" cy="6935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 smtClean="0"/>
              <a:t>Озеро</a:t>
            </a:r>
            <a:endParaRPr lang="en-US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25687" y="4180114"/>
            <a:ext cx="2306020" cy="1225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Заростання озера болотною рослинністю. Накопичення шару торфу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9844112" y="2257648"/>
            <a:ext cx="2306020" cy="994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Накопичення на дні відмерлих решток рослин і тварин. Обміління берегів.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9507120" y="5406013"/>
            <a:ext cx="1490002" cy="693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Болото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962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318" y="428900"/>
            <a:ext cx="3690591" cy="2499527"/>
          </a:xfrm>
        </p:spPr>
        <p:txBody>
          <a:bodyPr/>
          <a:lstStyle/>
          <a:p>
            <a:r>
              <a:rPr lang="uk-UA" dirty="0" smtClean="0"/>
              <a:t>Природа боліт</a:t>
            </a:r>
            <a:endParaRPr lang="en-US" dirty="0"/>
          </a:p>
        </p:txBody>
      </p:sp>
      <p:pic>
        <p:nvPicPr>
          <p:cNvPr id="5126" name="Picture 6" descr="Осока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4" y="547572"/>
            <a:ext cx="238125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очерет звичайни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077" y="3428535"/>
            <a:ext cx="3671591" cy="275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Рогіз | Застосування рогозу | Корінь Стебло Суцвіття рогозу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78" y="162341"/>
            <a:ext cx="3299186" cy="326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Пухівка широколиста — Вікіпед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102" y="3876207"/>
            <a:ext cx="3679456" cy="28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817903" y="3876207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Осока</a:t>
            </a:r>
            <a:endParaRPr lang="en-US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871453" y="6285621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Очерет</a:t>
            </a:r>
            <a:endParaRPr lang="en-US" b="1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10479260" y="1728905"/>
            <a:ext cx="1712740" cy="681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Рогіз</a:t>
            </a:r>
            <a:endParaRPr lang="en-US" b="1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10592673" y="5605889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Пухівка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182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Что такое мох сфагнум и какие его свойс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835" y="3625125"/>
            <a:ext cx="4239042" cy="280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Журавлина Бен Лір 🍓 - купити саджанці в Україні (Київ, Одес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704" y="182888"/>
            <a:ext cx="3136037" cy="312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Росичка - Wikiw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" y="195144"/>
            <a:ext cx="419100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9921709" y="2698896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Журавлина</a:t>
            </a:r>
            <a:endParaRPr lang="en-US" b="1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13671" y="2821522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Росичка</a:t>
            </a:r>
            <a:endParaRPr lang="en-US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8293877" y="4916238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Мох сфагнум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079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Diệc xanh lớn Ản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"/>
          <a:stretch/>
        </p:blipFill>
        <p:spPr bwMode="auto">
          <a:xfrm>
            <a:off x="436929" y="213893"/>
            <a:ext cx="3714750" cy="442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Кулик – фото, описание, ареал, рацион, враги, популя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47" y="515343"/>
            <a:ext cx="2777422" cy="234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Европейская болотная черепаха – неторопливый друг ⋆ Всё о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545" y="515343"/>
            <a:ext cx="3716354" cy="241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Нутрия: фото животного и характеристик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049" y="3436536"/>
            <a:ext cx="4314514" cy="323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1437934" y="4734179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Чапля</a:t>
            </a:r>
            <a:endParaRPr lang="en-US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147847" y="2878991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Кулик</a:t>
            </a:r>
            <a:endParaRPr lang="en-US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9116451" y="3037096"/>
            <a:ext cx="214256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Болотна черепаха</a:t>
            </a:r>
            <a:endParaRPr lang="en-US" b="1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9368917" y="5645109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Нутрія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408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779" y="303963"/>
            <a:ext cx="10018713" cy="1002323"/>
          </a:xfrm>
        </p:spPr>
        <p:txBody>
          <a:bodyPr/>
          <a:lstStyle/>
          <a:p>
            <a:r>
              <a:rPr lang="uk-UA" dirty="0" smtClean="0"/>
              <a:t>Значення боліт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6195" y="1099457"/>
            <a:ext cx="10018713" cy="117147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Болото слугує домівкою для численних рослин і тварин</a:t>
            </a:r>
            <a:endParaRPr lang="en-US" dirty="0"/>
          </a:p>
        </p:txBody>
      </p:sp>
      <p:pic>
        <p:nvPicPr>
          <p:cNvPr id="8194" name="Picture 2" descr="Фотография Квітуче болото / Олексій Будник / photographers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2021434"/>
            <a:ext cx="9865316" cy="437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04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8698" y="180869"/>
            <a:ext cx="10018713" cy="978039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Болота – це природні фільтри</a:t>
            </a:r>
            <a:endParaRPr lang="en-US" dirty="0"/>
          </a:p>
        </p:txBody>
      </p:sp>
      <p:pic>
        <p:nvPicPr>
          <p:cNvPr id="9218" name="Picture 2" descr="БОЛОТО ЯВЛЯЕТСЯ ОДНОЙ ИЗ САМЫХ БОГАТЫХ СРЕД ОБИТАНИЯ | Відкритий лі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954" y="1039887"/>
            <a:ext cx="8365428" cy="557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862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604890" y="361740"/>
            <a:ext cx="10018713" cy="157089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Болота – це джерело торфу, горючої корисної копалини</a:t>
            </a:r>
            <a:endParaRPr lang="en-US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635576" y="5968720"/>
            <a:ext cx="4291818" cy="738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dirty="0" smtClean="0">
                <a:solidFill>
                  <a:srgbClr val="C00000"/>
                </a:solidFill>
              </a:rPr>
              <a:t>Куди людина використовує торф?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42" name="Picture 2" descr="Изделия из торфа | Rėky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10" y="1774745"/>
            <a:ext cx="5745317" cy="383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Фонд дикой природы: признание торфа возобновляемым источником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036" y="1897970"/>
            <a:ext cx="5511696" cy="358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24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604890" y="361740"/>
            <a:ext cx="10018713" cy="1034981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Болота – джерело лікарських рослин</a:t>
            </a:r>
            <a:endParaRPr lang="en-US" dirty="0"/>
          </a:p>
        </p:txBody>
      </p:sp>
      <p:pic>
        <p:nvPicPr>
          <p:cNvPr id="11266" name="Picture 2" descr="Водні рослини – прибережні росли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01" y="825366"/>
            <a:ext cx="3125038" cy="303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504407" y="3924394"/>
            <a:ext cx="1712740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Аїр</a:t>
            </a:r>
            <a:endParaRPr lang="en-US" b="1" dirty="0"/>
          </a:p>
        </p:txBody>
      </p:sp>
      <p:pic>
        <p:nvPicPr>
          <p:cNvPr id="11268" name="Picture 4" descr="Багно звичайне (богульник) – властивості та способи застосування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678" y="2588716"/>
            <a:ext cx="3419537" cy="3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641166" y="6151895"/>
            <a:ext cx="2171616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Багно звичайне</a:t>
            </a:r>
            <a:endParaRPr lang="en-US" b="1" dirty="0"/>
          </a:p>
        </p:txBody>
      </p:sp>
      <p:pic>
        <p:nvPicPr>
          <p:cNvPr id="11270" name="Picture 6" descr="МОРОШКА ягода — 17 лечебных свойств и противопоказан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61" y="1477107"/>
            <a:ext cx="4098824" cy="27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8670178" y="4505796"/>
            <a:ext cx="2171616" cy="39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uk-UA" b="1" dirty="0" smtClean="0"/>
              <a:t>Морошка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1865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338797" y="140677"/>
            <a:ext cx="10018713" cy="1256045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Болота дають початок великим річкам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56948" y="2629296"/>
            <a:ext cx="23613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Arial" panose="020B0604020202020204" pitchFamily="34" charset="0"/>
              </a:rPr>
              <a:t>Наприклад</a:t>
            </a:r>
            <a:r>
              <a:rPr lang="ru-RU" b="1" dirty="0" smtClean="0">
                <a:latin typeface="Arial" panose="020B0604020202020204" pitchFamily="34" charset="0"/>
              </a:rPr>
              <a:t>, </a:t>
            </a:r>
            <a:r>
              <a:rPr lang="ru-RU" b="1" dirty="0" err="1" smtClean="0">
                <a:latin typeface="Arial" panose="020B0604020202020204" pitchFamily="34" charset="0"/>
              </a:rPr>
              <a:t>найбільша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</a:rPr>
              <a:t>річка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</a:rPr>
              <a:t>України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</a:rPr>
              <a:t>Дніпро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</a:rPr>
              <a:t>бере</a:t>
            </a:r>
            <a:r>
              <a:rPr lang="ru-RU" b="1" dirty="0">
                <a:latin typeface="Arial" panose="020B0604020202020204" pitchFamily="34" charset="0"/>
              </a:rPr>
              <a:t> початок в невеликому </a:t>
            </a:r>
            <a:r>
              <a:rPr lang="ru-RU" b="1" dirty="0" err="1" smtClean="0">
                <a:latin typeface="Arial" panose="020B0604020202020204" pitchFamily="34" charset="0"/>
              </a:rPr>
              <a:t>болоті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</a:rPr>
              <a:t>Аксенінський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</a:rPr>
              <a:t>мох на </a:t>
            </a:r>
            <a:r>
              <a:rPr lang="ru-RU" b="1" dirty="0" err="1">
                <a:latin typeface="Arial" panose="020B0604020202020204" pitchFamily="34" charset="0"/>
              </a:rPr>
              <a:t>південному</a:t>
            </a:r>
            <a:r>
              <a:rPr lang="ru-RU" b="1" dirty="0">
                <a:latin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</a:rPr>
              <a:t>схилі</a:t>
            </a:r>
            <a:r>
              <a:rPr lang="ru-RU" b="1" dirty="0">
                <a:latin typeface="Arial" panose="020B0604020202020204" pitchFamily="34" charset="0"/>
              </a:rPr>
              <a:t> </a:t>
            </a:r>
            <a:r>
              <a:rPr lang="ru-RU" b="1" dirty="0" err="1">
                <a:latin typeface="Arial" panose="020B0604020202020204" pitchFamily="34" charset="0"/>
              </a:rPr>
              <a:t>Валдайської</a:t>
            </a:r>
            <a:r>
              <a:rPr lang="ru-RU" b="1" dirty="0">
                <a:latin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</a:rPr>
              <a:t>височини</a:t>
            </a:r>
            <a:r>
              <a:rPr lang="ru-RU" b="1" baseline="30000" dirty="0">
                <a:latin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</a:rPr>
              <a:t>в </a:t>
            </a:r>
            <a:r>
              <a:rPr lang="ru-RU" b="1" dirty="0" err="1" smtClean="0">
                <a:latin typeface="Arial" panose="020B0604020202020204" pitchFamily="34" charset="0"/>
              </a:rPr>
              <a:t>Росії</a:t>
            </a:r>
            <a:r>
              <a:rPr lang="ru-RU" b="1" dirty="0" smtClean="0">
                <a:latin typeface="Arial" panose="020B0604020202020204" pitchFamily="34" charset="0"/>
              </a:rPr>
              <a:t>.</a:t>
            </a:r>
            <a:endParaRPr lang="en-US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0" y="1110202"/>
            <a:ext cx="9346245" cy="533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2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9446" y="273818"/>
            <a:ext cx="5685028" cy="190667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Штучні водойми і водотоки – створені людиною з природних водних об'єктів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537" y="4984314"/>
            <a:ext cx="4779119" cy="763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Панамський канал - транспортний</a:t>
            </a:r>
            <a:endParaRPr lang="en-US" dirty="0"/>
          </a:p>
        </p:txBody>
      </p:sp>
      <p:pic>
        <p:nvPicPr>
          <p:cNvPr id="12290" name="Picture 2" descr="Панамский канал: история одной аферы – История Азербайдж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65" y="1718268"/>
            <a:ext cx="4915903" cy="326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819109" y="572757"/>
            <a:ext cx="1762940" cy="76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uk-UA" sz="3600" b="1" dirty="0" smtClean="0"/>
              <a:t>Канали</a:t>
            </a:r>
            <a:endParaRPr lang="en-US" sz="3600" b="1" dirty="0"/>
          </a:p>
        </p:txBody>
      </p:sp>
      <p:pic>
        <p:nvPicPr>
          <p:cNvPr id="12294" name="Picture 6" descr="Болота, підземні води. Водні ресурси України, шляхи їх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765" y="2341267"/>
            <a:ext cx="4035315" cy="383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6702252" y="6094326"/>
            <a:ext cx="5317252" cy="76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uk-UA" dirty="0" smtClean="0"/>
              <a:t>Північно-Кримський - зрошувальний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4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6293" y="446734"/>
            <a:ext cx="3760929" cy="63053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Водосховища</a:t>
            </a:r>
            <a:endParaRPr lang="en-US" dirty="0"/>
          </a:p>
        </p:txBody>
      </p:sp>
      <p:pic>
        <p:nvPicPr>
          <p:cNvPr id="13314" name="Picture 2" descr="Дніпровський каскад ГЕС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96" y="0"/>
            <a:ext cx="4808312" cy="688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96293" y="4676255"/>
            <a:ext cx="3760929" cy="3114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Київське водосховище</a:t>
            </a:r>
            <a:endParaRPr lang="en-US" dirty="0"/>
          </a:p>
        </p:txBody>
      </p:sp>
      <p:pic>
        <p:nvPicPr>
          <p:cNvPr id="13316" name="Picture 4" descr="Київське водосховище | Енциклопедія Сучасної Украї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11" y="1306811"/>
            <a:ext cx="487680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195879" y="6205696"/>
            <a:ext cx="3760929" cy="63053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Каскад водосховищ на Дніпрі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52728" y="5635738"/>
            <a:ext cx="460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Як людина використовує водосховища?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280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4058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Ставки </a:t>
            </a:r>
            <a:endParaRPr lang="en-US" dirty="0"/>
          </a:p>
        </p:txBody>
      </p:sp>
      <p:pic>
        <p:nvPicPr>
          <p:cNvPr id="14338" name="Picture 2" descr="Ставок у Сирниках: від катакомб до цивілізованого відпочинку.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38" y="497198"/>
            <a:ext cx="3893911" cy="240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Волинська бізнесменка занедбала ставок і заборгувала гроші за оренд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094" y="1613183"/>
            <a:ext cx="5818930" cy="387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Рыбалка в с. Малополовецкое, ставок «Новенький» - Andrei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49" y="386633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84087" y="6029011"/>
            <a:ext cx="390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Як людина використовує ставки?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86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539</TotalTime>
  <Words>245</Words>
  <Application>Microsoft Office PowerPoint</Application>
  <PresentationFormat>Широкоэкранный</PresentationFormat>
  <Paragraphs>56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Corbel</vt:lpstr>
      <vt:lpstr>Параллакс</vt:lpstr>
      <vt:lpstr>Штучні водойми і водотоки     Болота.</vt:lpstr>
      <vt:lpstr>Розминка</vt:lpstr>
      <vt:lpstr>Болота</vt:lpstr>
      <vt:lpstr>Типи боліт</vt:lpstr>
      <vt:lpstr>Презентация PowerPoint</vt:lpstr>
      <vt:lpstr>Утворення болота</vt:lpstr>
      <vt:lpstr>Природа боліт</vt:lpstr>
      <vt:lpstr>Презентация PowerPoint</vt:lpstr>
      <vt:lpstr>Презентация PowerPoint</vt:lpstr>
      <vt:lpstr>Значення боліт</vt:lpstr>
      <vt:lpstr>Презентация PowerPoint</vt:lpstr>
      <vt:lpstr>Презентация PowerPoint</vt:lpstr>
      <vt:lpstr>Презентация PowerPoint</vt:lpstr>
      <vt:lpstr>Презентация PowerPoint</vt:lpstr>
      <vt:lpstr>Штучні водойми і водотоки – створені людиною з природних водних об'єктів</vt:lpstr>
      <vt:lpstr>Водосховища</vt:lpstr>
      <vt:lpstr>Ставки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38</cp:revision>
  <dcterms:created xsi:type="dcterms:W3CDTF">2020-03-18T08:30:59Z</dcterms:created>
  <dcterms:modified xsi:type="dcterms:W3CDTF">2020-04-01T09:50:58Z</dcterms:modified>
</cp:coreProperties>
</file>