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428604"/>
            <a:ext cx="8229600" cy="2771796"/>
          </a:xfrm>
        </p:spPr>
        <p:txBody>
          <a:bodyPr>
            <a:normAutofit fontScale="90000"/>
          </a:bodyPr>
          <a:lstStyle/>
          <a:p>
            <a:r>
              <a:rPr lang="uk-UA" sz="3600" dirty="0" smtClean="0"/>
              <a:t>Слова – назви дій предметів (дієслова). Навчаюся визначати слова – назви дій предметів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 </a:t>
            </a:r>
            <a:r>
              <a:rPr lang="ru-RU" dirty="0" err="1" smtClean="0"/>
              <a:t>клас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/>
              <a:t>Підготувала </a:t>
            </a:r>
          </a:p>
          <a:p>
            <a:r>
              <a:rPr lang="uk-UA" dirty="0" smtClean="0"/>
              <a:t>Пархоменко Валентина Петрівна</a:t>
            </a:r>
          </a:p>
          <a:p>
            <a:r>
              <a:rPr lang="uk-UA" dirty="0" smtClean="0"/>
              <a:t>Вчитель початкових класів</a:t>
            </a:r>
          </a:p>
          <a:p>
            <a:r>
              <a:rPr lang="uk-UA" dirty="0" err="1" smtClean="0"/>
              <a:t>Миронівського</a:t>
            </a:r>
            <a:r>
              <a:rPr lang="uk-UA" dirty="0" smtClean="0"/>
              <a:t> навчально-виховного комплексу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 </a:t>
            </a:r>
            <a:r>
              <a:rPr lang="uk-UA" dirty="0" smtClean="0"/>
              <a:t>ОРГАНІЗАЦІЙНИЙ МОМЕНТ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uk-UA" sz="36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uk-UA" sz="36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3600" dirty="0" smtClean="0">
                <a:solidFill>
                  <a:srgbClr val="FFFF00"/>
                </a:solidFill>
              </a:rPr>
              <a:t>Пролунав </a:t>
            </a:r>
            <a:r>
              <a:rPr lang="uk-UA" sz="3600" dirty="0" smtClean="0">
                <a:solidFill>
                  <a:srgbClr val="FFFF00"/>
                </a:solidFill>
              </a:rPr>
              <a:t>другий дзвінок,</a:t>
            </a:r>
            <a:endParaRPr lang="ru-RU" sz="36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3600" dirty="0" smtClean="0">
                <a:solidFill>
                  <a:srgbClr val="FFFF00"/>
                </a:solidFill>
              </a:rPr>
              <a:t>Починається урок.</a:t>
            </a:r>
            <a:endParaRPr lang="ru-RU" sz="36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3600" dirty="0" smtClean="0">
                <a:solidFill>
                  <a:srgbClr val="FFFF00"/>
                </a:solidFill>
              </a:rPr>
              <a:t>То ж і ви часу не гайте,</a:t>
            </a:r>
            <a:endParaRPr lang="ru-RU" sz="36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3600" dirty="0" smtClean="0">
                <a:solidFill>
                  <a:srgbClr val="FFFF00"/>
                </a:solidFill>
              </a:rPr>
              <a:t>Чи все приготували -  перевіряйте.</a:t>
            </a:r>
            <a:endParaRPr lang="ru-RU" sz="36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  <p:pic>
        <p:nvPicPr>
          <p:cNvPr id="10242" name="Picture 2" descr="C:\Users\User\Pictures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214422"/>
            <a:ext cx="1981200" cy="2314575"/>
          </a:xfrm>
          <a:prstGeom prst="rect">
            <a:avLst/>
          </a:prstGeom>
          <a:noFill/>
        </p:spPr>
      </p:pic>
      <p:pic>
        <p:nvPicPr>
          <p:cNvPr id="10243" name="Picture 3" descr="C:\Users\User\Pictures\завантаження (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14422"/>
            <a:ext cx="2724150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Словниковий диктант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sz="4400" i="1" dirty="0" smtClean="0">
                <a:solidFill>
                  <a:srgbClr val="FFFF00"/>
                </a:solidFill>
              </a:rPr>
              <a:t>Синій, екран, рожевий, елеватор, довгий, ананас</a:t>
            </a:r>
            <a:r>
              <a:rPr lang="uk-UA" sz="4400" dirty="0" smtClean="0">
                <a:solidFill>
                  <a:srgbClr val="FFFF00"/>
                </a:solidFill>
              </a:rPr>
              <a:t>.</a:t>
            </a:r>
            <a:endParaRPr lang="ru-RU" sz="4400" dirty="0" smtClean="0">
              <a:solidFill>
                <a:srgbClr val="FFFF00"/>
              </a:solidFill>
            </a:endParaRPr>
          </a:p>
          <a:p>
            <a:r>
              <a:rPr lang="uk-UA" sz="3600" dirty="0" smtClean="0">
                <a:solidFill>
                  <a:srgbClr val="FFFF00"/>
                </a:solidFill>
              </a:rPr>
              <a:t>Іменники: екран, елеватор, ананас.</a:t>
            </a:r>
          </a:p>
          <a:p>
            <a:r>
              <a:rPr lang="uk-UA" sz="3600" dirty="0" smtClean="0">
                <a:solidFill>
                  <a:srgbClr val="FFFF00"/>
                </a:solidFill>
              </a:rPr>
              <a:t>Прикметники: синій, рожевий, довгий</a:t>
            </a:r>
            <a:r>
              <a:rPr lang="uk-UA" sz="3600" dirty="0" smtClean="0"/>
              <a:t>.</a:t>
            </a:r>
          </a:p>
          <a:p>
            <a:r>
              <a:rPr lang="uk-UA" sz="5400" dirty="0" smtClean="0"/>
              <a:t>середа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Хвилинка каліграфії.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sz="4800" i="1" dirty="0" err="1" smtClean="0">
                <a:solidFill>
                  <a:srgbClr val="FFFF00"/>
                </a:solidFill>
              </a:rPr>
              <a:t>Сс</a:t>
            </a:r>
            <a:r>
              <a:rPr lang="uk-UA" sz="4800" i="1" dirty="0" smtClean="0">
                <a:solidFill>
                  <a:srgbClr val="FFFF00"/>
                </a:solidFill>
              </a:rPr>
              <a:t> </a:t>
            </a:r>
            <a:r>
              <a:rPr lang="uk-UA" sz="4800" i="1" dirty="0" err="1" smtClean="0">
                <a:solidFill>
                  <a:srgbClr val="FFFF00"/>
                </a:solidFill>
              </a:rPr>
              <a:t>сс</a:t>
            </a:r>
            <a:r>
              <a:rPr lang="uk-UA" sz="4800" i="1" dirty="0" smtClean="0">
                <a:solidFill>
                  <a:srgbClr val="FFFF00"/>
                </a:solidFill>
              </a:rPr>
              <a:t> се ер ре </a:t>
            </a:r>
            <a:r>
              <a:rPr lang="uk-UA" sz="4800" i="1" dirty="0" err="1" smtClean="0">
                <a:solidFill>
                  <a:srgbClr val="FFFF00"/>
                </a:solidFill>
              </a:rPr>
              <a:t>ед</a:t>
            </a:r>
            <a:r>
              <a:rPr lang="uk-UA" sz="4800" i="1" dirty="0" smtClean="0">
                <a:solidFill>
                  <a:srgbClr val="FFFF00"/>
                </a:solidFill>
              </a:rPr>
              <a:t> </a:t>
            </a:r>
            <a:r>
              <a:rPr lang="uk-UA" sz="4800" i="1" dirty="0" err="1" smtClean="0">
                <a:solidFill>
                  <a:srgbClr val="FFFF00"/>
                </a:solidFill>
              </a:rPr>
              <a:t>да</a:t>
            </a:r>
            <a:r>
              <a:rPr lang="uk-UA" sz="4800" i="1" dirty="0" smtClean="0">
                <a:solidFill>
                  <a:srgbClr val="FFFF00"/>
                </a:solidFill>
              </a:rPr>
              <a:t> середа</a:t>
            </a:r>
            <a:endParaRPr lang="ru-RU" sz="48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4800" i="1" dirty="0" smtClean="0">
                <a:solidFill>
                  <a:srgbClr val="FFFF00"/>
                </a:solidFill>
              </a:rPr>
              <a:t> Середа – середина робочого тижня.</a:t>
            </a:r>
            <a:endParaRPr lang="ru-RU" sz="48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Гра «Голоси тварин»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uk-UA" sz="5400" b="1" dirty="0" smtClean="0">
                <a:solidFill>
                  <a:srgbClr val="FFFF00"/>
                </a:solidFill>
              </a:rPr>
              <a:t>Собака (що робить</a:t>
            </a:r>
            <a:r>
              <a:rPr lang="uk-UA" sz="5400" b="1" dirty="0" smtClean="0">
                <a:solidFill>
                  <a:srgbClr val="FFFF00"/>
                </a:solidFill>
              </a:rPr>
              <a:t>?)</a:t>
            </a:r>
            <a:endParaRPr lang="ru-RU" sz="5400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5400" dirty="0" smtClean="0"/>
              <a:t>                      </a:t>
            </a:r>
            <a:r>
              <a:rPr lang="uk-UA" sz="5400" b="1" dirty="0" smtClean="0"/>
              <a:t>гавкає</a:t>
            </a:r>
            <a:endParaRPr lang="ru-RU" sz="5400" b="1" dirty="0"/>
          </a:p>
        </p:txBody>
      </p:sp>
      <p:pic>
        <p:nvPicPr>
          <p:cNvPr id="5122" name="Picture 2" descr="C:\Users\User\Pictures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143248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sz="5400" b="1" dirty="0" smtClean="0">
                <a:solidFill>
                  <a:srgbClr val="FFFF00"/>
                </a:solidFill>
              </a:rPr>
              <a:t>Корови (що роблять?) </a:t>
            </a:r>
            <a:endParaRPr lang="ru-RU" sz="5400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4800" dirty="0" smtClean="0"/>
              <a:t>                       </a:t>
            </a:r>
            <a:r>
              <a:rPr lang="uk-UA" sz="5400" b="1" dirty="0" smtClean="0"/>
              <a:t>мукають</a:t>
            </a:r>
            <a:endParaRPr lang="ru-RU" sz="5400" b="1" dirty="0"/>
          </a:p>
        </p:txBody>
      </p:sp>
      <p:pic>
        <p:nvPicPr>
          <p:cNvPr id="1026" name="Picture 2" descr="C:\Users\User\Pictures\kartinki-dlja-detej-zhivotnye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214686"/>
            <a:ext cx="3258944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5400" b="1" dirty="0" smtClean="0">
                <a:solidFill>
                  <a:srgbClr val="FFFF00"/>
                </a:solidFill>
              </a:rPr>
              <a:t>Горобець (що робив?)</a:t>
            </a:r>
            <a:endParaRPr lang="ru-RU" sz="5400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5400" b="1" dirty="0" smtClean="0"/>
              <a:t>                      цвірінькав</a:t>
            </a:r>
            <a:endParaRPr lang="ru-RU" sz="5400" b="1" dirty="0"/>
          </a:p>
        </p:txBody>
      </p:sp>
      <p:pic>
        <p:nvPicPr>
          <p:cNvPr id="2050" name="Picture 2" descr="C:\Users\User\Pictures\завантаження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714752"/>
            <a:ext cx="4572032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sz="4800" b="1" dirty="0" smtClean="0">
                <a:solidFill>
                  <a:srgbClr val="FFFF00"/>
                </a:solidFill>
              </a:rPr>
              <a:t>Півень (що робитиме?) </a:t>
            </a:r>
            <a:endParaRPr lang="ru-RU" sz="4800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4800" b="1" dirty="0" smtClean="0"/>
              <a:t>               кукурікатиме</a:t>
            </a:r>
            <a:endParaRPr lang="ru-RU" sz="4800" b="1" dirty="0"/>
          </a:p>
        </p:txBody>
      </p:sp>
      <p:pic>
        <p:nvPicPr>
          <p:cNvPr id="3074" name="Picture 2" descr="C:\Users\User\Pictures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357562"/>
            <a:ext cx="4847578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5400" b="1" dirty="0" smtClean="0">
                <a:solidFill>
                  <a:srgbClr val="FFFF00"/>
                </a:solidFill>
              </a:rPr>
              <a:t>Коза (що зробила?)</a:t>
            </a:r>
            <a:endParaRPr lang="ru-RU" sz="5400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sz="5400" b="1" dirty="0" smtClean="0"/>
              <a:t>                    замекала</a:t>
            </a:r>
            <a:endParaRPr lang="ru-RU" sz="5400" b="1" dirty="0"/>
          </a:p>
        </p:txBody>
      </p:sp>
      <p:pic>
        <p:nvPicPr>
          <p:cNvPr id="4098" name="Picture 2" descr="C:\Users\User\Pictures\завантаження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928934"/>
            <a:ext cx="2714644" cy="35138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400" dirty="0" smtClean="0"/>
              <a:t>Дієслова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uk-UA" sz="4800" dirty="0" smtClean="0"/>
              <a:t> </a:t>
            </a:r>
            <a:r>
              <a:rPr lang="uk-UA" sz="4400" b="1" dirty="0" smtClean="0">
                <a:solidFill>
                  <a:srgbClr val="FFFF00"/>
                </a:solidFill>
              </a:rPr>
              <a:t>слова, що називають дію предметів </a:t>
            </a:r>
            <a:r>
              <a:rPr lang="uk-UA" sz="4400" b="1" dirty="0" smtClean="0">
                <a:solidFill>
                  <a:srgbClr val="FFFF00"/>
                </a:solidFill>
              </a:rPr>
              <a:t>, вони </a:t>
            </a:r>
            <a:r>
              <a:rPr lang="uk-UA" sz="4400" b="1" dirty="0" smtClean="0">
                <a:solidFill>
                  <a:srgbClr val="FFFF00"/>
                </a:solidFill>
              </a:rPr>
              <a:t>відповідають на питання </a:t>
            </a:r>
            <a:r>
              <a:rPr lang="uk-UA" sz="4400" b="1" i="1" dirty="0" smtClean="0">
                <a:solidFill>
                  <a:srgbClr val="FFFF00"/>
                </a:solidFill>
              </a:rPr>
              <a:t>що робити? що робить? що роблять? що робив? що зробив? що буде робити? що зробить?</a:t>
            </a:r>
            <a:r>
              <a:rPr lang="uk-UA" sz="4400" b="1" dirty="0" smtClean="0">
                <a:solidFill>
                  <a:srgbClr val="FFFF00"/>
                </a:solidFill>
              </a:rPr>
              <a:t>.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User\Pictures\завантаження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14488"/>
            <a:ext cx="5150164" cy="38576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/>
              <a:t>Робота </a:t>
            </a:r>
            <a:r>
              <a:rPr lang="uk-UA" sz="4800" dirty="0" smtClean="0"/>
              <a:t>з підручником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400" dirty="0" smtClean="0"/>
              <a:t>Робота з підручником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smtClean="0">
                <a:solidFill>
                  <a:srgbClr val="FFFF00"/>
                </a:solidFill>
              </a:rPr>
              <a:t>           (С. </a:t>
            </a:r>
            <a:r>
              <a:rPr lang="ru-RU" sz="4000" b="1" dirty="0" smtClean="0">
                <a:solidFill>
                  <a:srgbClr val="FFFF00"/>
                </a:solidFill>
              </a:rPr>
              <a:t>79. </a:t>
            </a:r>
            <a:r>
              <a:rPr lang="ru-RU" sz="4000" b="1" dirty="0" err="1" smtClean="0">
                <a:solidFill>
                  <a:srgbClr val="FFFF00"/>
                </a:solidFill>
              </a:rPr>
              <a:t>Вправа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smtClean="0">
                <a:solidFill>
                  <a:srgbClr val="FFFF00"/>
                </a:solidFill>
              </a:rPr>
              <a:t>3)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8194" name="Picture 2" descr="C:\Users\User\Pictures\img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428868"/>
            <a:ext cx="5381637" cy="4032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Словникова робота.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err="1" smtClean="0">
                <a:solidFill>
                  <a:srgbClr val="FFFF00"/>
                </a:solidFill>
              </a:rPr>
              <a:t>Жати</a:t>
            </a:r>
            <a:r>
              <a:rPr lang="ru-RU" sz="4000" b="1" dirty="0" smtClean="0">
                <a:solidFill>
                  <a:srgbClr val="FFFF00"/>
                </a:solidFill>
              </a:rPr>
              <a:t> — </a:t>
            </a:r>
            <a:r>
              <a:rPr lang="ru-RU" sz="4000" dirty="0" err="1" smtClean="0">
                <a:solidFill>
                  <a:srgbClr val="FFFF00"/>
                </a:solidFill>
              </a:rPr>
              <a:t>стинати</a:t>
            </a:r>
            <a:r>
              <a:rPr lang="ru-RU" sz="4000" dirty="0" smtClean="0">
                <a:solidFill>
                  <a:srgbClr val="FFFF00"/>
                </a:solidFill>
              </a:rPr>
              <a:t> колоски серпом.</a:t>
            </a:r>
          </a:p>
          <a:p>
            <a:endParaRPr lang="ru-RU" dirty="0"/>
          </a:p>
        </p:txBody>
      </p:sp>
      <p:pic>
        <p:nvPicPr>
          <p:cNvPr id="7170" name="Picture 2" descr="C:\Users\User\Pictures\завантаження (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643182"/>
            <a:ext cx="5072098" cy="3375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Словникова робота.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err="1" smtClean="0">
                <a:solidFill>
                  <a:srgbClr val="FFFF00"/>
                </a:solidFill>
              </a:rPr>
              <a:t>Орати</a:t>
            </a:r>
            <a:r>
              <a:rPr lang="ru-RU" sz="4000" b="1" dirty="0" smtClean="0">
                <a:solidFill>
                  <a:srgbClr val="FFFF00"/>
                </a:solidFill>
              </a:rPr>
              <a:t> — </a:t>
            </a:r>
            <a:r>
              <a:rPr lang="ru-RU" sz="4000" dirty="0" err="1" smtClean="0">
                <a:solidFill>
                  <a:srgbClr val="FFFF00"/>
                </a:solidFill>
              </a:rPr>
              <a:t>обробляти</a:t>
            </a:r>
            <a:r>
              <a:rPr lang="ru-RU" sz="4000" dirty="0" smtClean="0">
                <a:solidFill>
                  <a:srgbClr val="FFFF00"/>
                </a:solidFill>
              </a:rPr>
              <a:t> землю плугом.</a:t>
            </a:r>
          </a:p>
          <a:p>
            <a:endParaRPr lang="ru-RU" dirty="0"/>
          </a:p>
        </p:txBody>
      </p:sp>
      <p:pic>
        <p:nvPicPr>
          <p:cNvPr id="6146" name="Picture 2" descr="C:\Users\User\Pictures\завантаження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786058"/>
            <a:ext cx="5152905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Pictures\d_84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285860"/>
            <a:ext cx="2214578" cy="22145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Дослідження </a:t>
            </a:r>
            <a:endParaRPr lang="ru-RU" dirty="0"/>
          </a:p>
        </p:txBody>
      </p:sp>
      <p:pic>
        <p:nvPicPr>
          <p:cNvPr id="11267" name="Picture 3" descr="C:\Users\User\Pictures\depositphotos_174453486-stock-illustration-senior-couple-give-presents-to.jpg"/>
          <p:cNvPicPr>
            <a:picLocks noChangeAspect="1" noChangeArrowheads="1"/>
          </p:cNvPicPr>
          <p:nvPr/>
        </p:nvPicPr>
        <p:blipFill>
          <a:blip r:embed="rId3" cstate="print"/>
          <a:srcRect b="12833"/>
          <a:stretch>
            <a:fillRect/>
          </a:stretch>
        </p:blipFill>
        <p:spPr bwMode="auto">
          <a:xfrm>
            <a:off x="4572000" y="3929066"/>
            <a:ext cx="3295656" cy="249213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28663" y="1571612"/>
            <a:ext cx="42584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/>
              <a:t>подарунок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3982998"/>
            <a:ext cx="41014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/>
              <a:t>дарувати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Гра «Даруємо подарунок»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2290" name="Picture 2" descr="C:\Users\User\Pictures\завантаження (6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00174"/>
            <a:ext cx="7271219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74</TotalTime>
  <Words>215</Words>
  <PresentationFormat>Экран (4:3)</PresentationFormat>
  <Paragraphs>44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Слова – назви дій предметів (дієслова). Навчаюся визначати слова – назви дій предметів 2 клас</vt:lpstr>
      <vt:lpstr> ОРГАНІЗАЦІЙНИЙ МОМЕНТ </vt:lpstr>
      <vt:lpstr>Словниковий диктант</vt:lpstr>
      <vt:lpstr>Хвилинка каліграфії. </vt:lpstr>
      <vt:lpstr>Гра «Голоси тварин» </vt:lpstr>
      <vt:lpstr>Слайд 6</vt:lpstr>
      <vt:lpstr>Слайд 7</vt:lpstr>
      <vt:lpstr>Слайд 8</vt:lpstr>
      <vt:lpstr>Слайд 9</vt:lpstr>
      <vt:lpstr>Дієслова -</vt:lpstr>
      <vt:lpstr>Робота з підручником </vt:lpstr>
      <vt:lpstr>Робота з підручником</vt:lpstr>
      <vt:lpstr>Словникова робота.  </vt:lpstr>
      <vt:lpstr>Словникова робота.  </vt:lpstr>
      <vt:lpstr>Дослідження </vt:lpstr>
      <vt:lpstr>Гра «Даруємо подарунок»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Слова – назви дій предметів (дієслова). Навчаюся визначати слова – назви дій предметів 2 клас</dc:title>
  <dc:creator>Пользователь</dc:creator>
  <cp:lastModifiedBy>Пользователь</cp:lastModifiedBy>
  <cp:revision>9</cp:revision>
  <dcterms:created xsi:type="dcterms:W3CDTF">2019-12-10T18:59:32Z</dcterms:created>
  <dcterms:modified xsi:type="dcterms:W3CDTF">2019-12-10T20:23:47Z</dcterms:modified>
</cp:coreProperties>
</file>