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60" r:id="rId6"/>
    <p:sldId id="275" r:id="rId7"/>
    <p:sldId id="259" r:id="rId8"/>
    <p:sldId id="273" r:id="rId9"/>
    <p:sldId id="261" r:id="rId10"/>
    <p:sldId id="262" r:id="rId11"/>
    <p:sldId id="263" r:id="rId12"/>
    <p:sldId id="264" r:id="rId13"/>
    <p:sldId id="271" r:id="rId14"/>
    <p:sldId id="268" r:id="rId15"/>
    <p:sldId id="267" r:id="rId16"/>
    <p:sldId id="272" r:id="rId17"/>
    <p:sldId id="265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58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47CDC-B3C7-40FB-ACF9-9B299ECEE971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172FE-4A63-48C0-B979-EE639A69F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DE4CE-7F43-47B9-8018-D364E40A02E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resentations\1 september\Owl\Owl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  <a:latin typeface="Monotype Corsiv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527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Monotype Corsiva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6BAD8-869A-41F1-99CB-A57C57ED9C8E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EDEC-36C4-4554-B0B4-F28A55878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A0E20-DB4A-4837-8849-57C9121730B3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EE256-3D11-4DF7-8224-6A5E405C68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2CA07-E488-453A-A504-31EB263F494A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941F-976C-4BCE-B4DF-8CB47A174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BFC6D-D927-41EC-AAE4-ED5CE58C1C3F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61D4A-D562-40BC-8086-DAE3AFF1F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7CBCB-88C1-44BB-A4E5-3DE3294DA7A5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8C4B7-8C3B-49E9-AECC-B9AD6EDE3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AC29B-0D8E-4FB2-A6A9-406844D90AC7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FE931-80FB-44C9-87B6-60EF6F792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5A1D-1943-4672-BF31-E1687D7DACB2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AEEAF-EFD4-4F0D-ADB2-3FA36909B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2E787-3556-4D80-A54E-D91AA7ED148B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D06C-075A-469C-A0C2-482EAAE82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D8E7E-9D0D-450E-9E8B-3A77712C77D4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6CFB-7346-4253-B09E-2F63C24EB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3510A-B4D0-4126-B835-752FB4FC76B7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8C8BC-BE23-49F4-92F7-90A3AD5AD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CEFF-B35B-4DC3-B78A-DCB43BA3B556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185EA-2139-45A7-B6FF-915331BA7D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resentations\1 september\Owl\Owl-Print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4763" y="0"/>
            <a:ext cx="9148763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22960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BF2CF9-DA2F-49D7-9839-46740570407E}" type="datetimeFigureOut">
              <a:rPr lang="ru-RU"/>
              <a:pPr>
                <a:defRPr/>
              </a:pPr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D96B8F-62D3-448D-B7CB-FE5F527271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Monotype Corsiva" pitchFamily="66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371600" y="2924944"/>
            <a:ext cx="7772400" cy="288099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</p:txBody>
      </p:sp>
      <p:pic>
        <p:nvPicPr>
          <p:cNvPr id="3" name="Picture 4" descr="http://vseotkritki.ru/_ph/23/2/287372964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61048"/>
            <a:ext cx="2949445" cy="23042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206084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Хто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вони -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винахідники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?</a:t>
            </a:r>
            <a:b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5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04664"/>
            <a:ext cx="806489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Comic Sans MS" pitchFamily="66" charset="0"/>
              </a:rPr>
              <a:t>ЯДС 2 </a:t>
            </a:r>
            <a:r>
              <a:rPr lang="ru-RU" sz="2400" b="1" dirty="0" err="1" smtClean="0">
                <a:solidFill>
                  <a:srgbClr val="FFFF00"/>
                </a:solidFill>
                <a:latin typeface="Comic Sans MS" pitchFamily="66" charset="0"/>
              </a:rPr>
              <a:t>клас</a:t>
            </a:r>
            <a:endParaRPr lang="ru-RU" sz="24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ru-RU" sz="3200" b="1" dirty="0" err="1" smtClean="0">
                <a:solidFill>
                  <a:srgbClr val="FFFF00"/>
                </a:solidFill>
                <a:latin typeface="Comic Sans MS" pitchFamily="66" charset="0"/>
              </a:rPr>
              <a:t>Інтегрована</a:t>
            </a: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 тема </a:t>
            </a:r>
          </a:p>
          <a:p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«</a:t>
            </a:r>
            <a:r>
              <a:rPr lang="ru-RU" sz="3200" b="1" dirty="0" err="1" smtClean="0">
                <a:solidFill>
                  <a:srgbClr val="FFFF00"/>
                </a:solidFill>
                <a:latin typeface="Comic Sans MS" pitchFamily="66" charset="0"/>
              </a:rPr>
              <a:t>Ідеї</a:t>
            </a: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ru-RU" sz="3200" b="1" dirty="0" err="1" smtClean="0">
                <a:solidFill>
                  <a:srgbClr val="FFFF00"/>
                </a:solidFill>
                <a:latin typeface="Comic Sans MS" pitchFamily="66" charset="0"/>
              </a:rPr>
              <a:t>Винаходи</a:t>
            </a: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ru-RU" sz="3200" b="1" dirty="0" err="1" smtClean="0">
                <a:solidFill>
                  <a:srgbClr val="FFFF00"/>
                </a:solidFill>
                <a:latin typeface="Comic Sans MS" pitchFamily="66" charset="0"/>
              </a:rPr>
              <a:t>Відкриття</a:t>
            </a: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»</a:t>
            </a:r>
            <a:b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3717032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3326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5400" b="1" dirty="0" smtClean="0">
                <a:solidFill>
                  <a:srgbClr val="FFFFCC"/>
                </a:solidFill>
                <a:latin typeface="Comic Sans MS" pitchFamily="66" charset="0"/>
                <a:ea typeface="Calibri" charset="-52"/>
                <a:cs typeface="Calibri" charset="-52"/>
              </a:rPr>
              <a:t>Привітання</a:t>
            </a:r>
            <a:r>
              <a:rPr lang="ru-RU" sz="5400" b="1" dirty="0" smtClean="0">
                <a:latin typeface="Comic Sans MS" pitchFamily="66" charset="0"/>
                <a:ea typeface="Calibri" charset="-52"/>
                <a:cs typeface="Calibri" charset="-52"/>
              </a:rPr>
              <a:t/>
            </a:r>
            <a:br>
              <a:rPr lang="ru-RU" sz="5400" b="1" dirty="0" smtClean="0">
                <a:latin typeface="Comic Sans MS" pitchFamily="66" charset="0"/>
                <a:ea typeface="Calibri" charset="-52"/>
                <a:cs typeface="Calibri" charset="-52"/>
              </a:rPr>
            </a:br>
            <a:endParaRPr lang="ru-RU" sz="5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1196752"/>
            <a:ext cx="72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uk-UA" sz="2800" b="1" dirty="0" smtClean="0"/>
              <a:t>Доброго ранку!</a:t>
            </a:r>
          </a:p>
          <a:p>
            <a:pPr marL="285750" indent="-285750"/>
            <a:r>
              <a:rPr lang="uk-UA" sz="2800" b="1" dirty="0" smtClean="0"/>
              <a:t>Доброго дня!</a:t>
            </a:r>
          </a:p>
          <a:p>
            <a:pPr marL="285750" indent="-285750"/>
            <a:r>
              <a:rPr lang="uk-UA" sz="2800" b="1" dirty="0" smtClean="0"/>
              <a:t>Зичимо щастя усім і добра!</a:t>
            </a:r>
          </a:p>
        </p:txBody>
      </p:sp>
      <p:pic>
        <p:nvPicPr>
          <p:cNvPr id="18433" name="Picture 1" descr="C:\Users\User\Desktop\ae49ae9662ae1198a26acb6863bc312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000372"/>
            <a:ext cx="3801850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7467600" cy="642958"/>
          </a:xfrm>
        </p:spPr>
        <p:txBody>
          <a:bodyPr/>
          <a:lstStyle/>
          <a:p>
            <a:r>
              <a:rPr lang="uk-UA" dirty="0" smtClean="0"/>
              <a:t>Обмін інформацією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142984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Як </a:t>
            </a:r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народжуються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винаходи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?</a:t>
            </a:r>
          </a:p>
          <a:p>
            <a:pPr algn="ctr"/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Хто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їх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знаходить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?</a:t>
            </a:r>
            <a:b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ru-RU" sz="5400" b="1" dirty="0" smtClean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ru-RU" sz="5400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7" name="Picture 2" descr="C:\Users\User\Desktop\ДЕКАДА педмайст\ВИНАХОДИ КАРТИНКИ\image087.jpg"/>
          <p:cNvPicPr>
            <a:picLocks noChangeAspect="1" noChangeArrowheads="1"/>
          </p:cNvPicPr>
          <p:nvPr/>
        </p:nvPicPr>
        <p:blipFill>
          <a:blip r:embed="rId2"/>
          <a:srcRect b="66721"/>
          <a:stretch>
            <a:fillRect/>
          </a:stretch>
        </p:blipFill>
        <p:spPr bwMode="auto">
          <a:xfrm>
            <a:off x="1000100" y="2396054"/>
            <a:ext cx="6925247" cy="3533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Винахідники і винаходи</a:t>
            </a:r>
            <a:endParaRPr lang="ru-RU" dirty="0"/>
          </a:p>
        </p:txBody>
      </p:sp>
      <p:pic>
        <p:nvPicPr>
          <p:cNvPr id="4" name="Picture 2" descr="C:\Users\User\Desktop\ДЕКАДА педмайст\ВИНАХОДИ КАРТИНКИ\image08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5208" b="47677"/>
          <a:stretch>
            <a:fillRect/>
          </a:stretch>
        </p:blipFill>
        <p:spPr bwMode="auto">
          <a:xfrm>
            <a:off x="1218546" y="1071546"/>
            <a:ext cx="661685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Щоденні новини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 smtClean="0"/>
              <a:t>Дата …</a:t>
            </a:r>
            <a:endParaRPr lang="ru-RU" dirty="0" smtClean="0"/>
          </a:p>
          <a:p>
            <a:pPr lvl="0"/>
            <a:r>
              <a:rPr lang="uk-UA" dirty="0" smtClean="0"/>
              <a:t>Місяць…</a:t>
            </a:r>
            <a:endParaRPr lang="ru-RU" dirty="0" smtClean="0"/>
          </a:p>
          <a:p>
            <a:pPr lvl="0"/>
            <a:r>
              <a:rPr lang="uk-UA" dirty="0" smtClean="0"/>
              <a:t>Сьогодні…(день тижня).</a:t>
            </a:r>
            <a:endParaRPr lang="ru-RU" dirty="0" smtClean="0"/>
          </a:p>
          <a:p>
            <a:pPr lvl="0"/>
            <a:r>
              <a:rPr lang="uk-UA" dirty="0" smtClean="0"/>
              <a:t>Який день тижня за порядком?</a:t>
            </a:r>
            <a:endParaRPr lang="ru-RU" dirty="0" smtClean="0"/>
          </a:p>
          <a:p>
            <a:pPr lvl="0"/>
            <a:r>
              <a:rPr lang="uk-UA" dirty="0" smtClean="0"/>
              <a:t>Яка сьогодні погода?</a:t>
            </a:r>
            <a:endParaRPr lang="ru-RU" dirty="0" smtClean="0"/>
          </a:p>
          <a:p>
            <a:pPr lvl="0"/>
            <a:r>
              <a:rPr lang="uk-UA" dirty="0" smtClean="0"/>
              <a:t>Опади…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Винаходи людства</a:t>
            </a:r>
            <a:endParaRPr lang="ru-RU" dirty="0"/>
          </a:p>
        </p:txBody>
      </p:sp>
      <p:pic>
        <p:nvPicPr>
          <p:cNvPr id="1026" name="Picture 2" descr="C:\Users\User\Desktop\ДЕКАДА педмайст\ВИНАХОДИ КАРТИНКИ\image08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8269" t="4740" r="10594" b="51454"/>
          <a:stretch>
            <a:fillRect/>
          </a:stretch>
        </p:blipFill>
        <p:spPr bwMode="auto">
          <a:xfrm>
            <a:off x="0" y="1142983"/>
            <a:ext cx="5072066" cy="4500595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285852" y="1214422"/>
            <a:ext cx="3786214" cy="17859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User\Desktop\ДЕКАДА педмайст\ВИНАХОДИ КАРТИНКИ\image085.jpg"/>
          <p:cNvPicPr>
            <a:picLocks noChangeAspect="1" noChangeArrowheads="1"/>
          </p:cNvPicPr>
          <p:nvPr/>
        </p:nvPicPr>
        <p:blipFill>
          <a:blip r:embed="rId2"/>
          <a:srcRect l="8747" t="47264" r="4763" b="3711"/>
          <a:stretch>
            <a:fillRect/>
          </a:stretch>
        </p:blipFill>
        <p:spPr bwMode="auto">
          <a:xfrm>
            <a:off x="4643406" y="3000372"/>
            <a:ext cx="4500594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000628" y="1928802"/>
            <a:ext cx="3143272" cy="328614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000240"/>
            <a:ext cx="3143272" cy="328614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Запиши слова </a:t>
            </a:r>
            <a:r>
              <a:rPr lang="ru-RU" sz="4000" dirty="0" err="1" smtClean="0"/>
              <a:t>з</a:t>
            </a:r>
            <a:r>
              <a:rPr lang="ru-RU" sz="4000" dirty="0" smtClean="0"/>
              <a:t> </a:t>
            </a:r>
            <a:r>
              <a:rPr lang="ru-RU" sz="4000" dirty="0" err="1" smtClean="0"/>
              <a:t>довідки</a:t>
            </a:r>
            <a:r>
              <a:rPr lang="ru-RU" sz="4000" dirty="0" smtClean="0"/>
              <a:t> у </a:t>
            </a:r>
            <a:r>
              <a:rPr lang="ru-RU" sz="4000" dirty="0" err="1" smtClean="0"/>
              <a:t>дві</a:t>
            </a:r>
            <a:r>
              <a:rPr lang="ru-RU" sz="4000" dirty="0" smtClean="0"/>
              <a:t> </a:t>
            </a:r>
            <a:r>
              <a:rPr lang="ru-RU" sz="4000" dirty="0" smtClean="0"/>
              <a:t>колонки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64357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2400" b="1" dirty="0" err="1" smtClean="0"/>
              <a:t>Винаходи</a:t>
            </a:r>
            <a:r>
              <a:rPr lang="ru-RU" sz="2400" b="1" dirty="0" smtClean="0"/>
              <a:t>                                                     В</a:t>
            </a:r>
            <a:r>
              <a:rPr lang="uk-UA" sz="2400" b="1" dirty="0" err="1" smtClean="0"/>
              <a:t>ідкриття</a:t>
            </a:r>
            <a:r>
              <a:rPr lang="ru-RU" sz="2400" b="1" dirty="0" smtClean="0"/>
              <a:t> 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__________________                           ___________________</a:t>
            </a:r>
          </a:p>
          <a:p>
            <a:pPr>
              <a:buNone/>
            </a:pPr>
            <a:r>
              <a:rPr lang="ru-RU" sz="2400" b="1" dirty="0" smtClean="0"/>
              <a:t>__________________                           ___________________</a:t>
            </a:r>
          </a:p>
          <a:p>
            <a:pPr>
              <a:buNone/>
            </a:pPr>
            <a:r>
              <a:rPr lang="ru-RU" sz="2400" b="1" dirty="0" smtClean="0"/>
              <a:t>__________________                           ___________________</a:t>
            </a:r>
          </a:p>
          <a:p>
            <a:pPr>
              <a:buNone/>
            </a:pPr>
            <a:r>
              <a:rPr lang="ru-RU" sz="2400" b="1" dirty="0" smtClean="0"/>
              <a:t>___________________                         ___________________</a:t>
            </a:r>
          </a:p>
          <a:p>
            <a:pPr>
              <a:buNone/>
            </a:pPr>
            <a:r>
              <a:rPr lang="ru-RU" sz="2400" b="1" dirty="0" smtClean="0"/>
              <a:t>___________________                         ___________________</a:t>
            </a:r>
          </a:p>
          <a:p>
            <a:pPr>
              <a:buNone/>
            </a:pPr>
            <a:r>
              <a:rPr lang="ru-RU" sz="2400" b="1" dirty="0" smtClean="0"/>
              <a:t>___________________                         ___________________</a:t>
            </a:r>
          </a:p>
          <a:p>
            <a:pPr>
              <a:buNone/>
            </a:pPr>
            <a:endParaRPr lang="uk-UA" sz="2400" b="1" dirty="0" smtClean="0"/>
          </a:p>
          <a:p>
            <a:pPr>
              <a:buNone/>
            </a:pPr>
            <a:r>
              <a:rPr lang="ru-RU" sz="2400" b="1" dirty="0" smtClean="0"/>
              <a:t>Слова </a:t>
            </a:r>
            <a:r>
              <a:rPr lang="ru-RU" sz="2400" b="1" dirty="0" smtClean="0"/>
              <a:t>для </a:t>
            </a:r>
            <a:r>
              <a:rPr lang="ru-RU" sz="2400" b="1" dirty="0" err="1" smtClean="0"/>
              <a:t>довідки</a:t>
            </a:r>
            <a:r>
              <a:rPr lang="ru-RU" sz="2400" dirty="0" smtClean="0"/>
              <a:t>: Марс, </a:t>
            </a:r>
            <a:r>
              <a:rPr lang="ru-RU" sz="2400" dirty="0" err="1" smtClean="0"/>
              <a:t>зорі</a:t>
            </a:r>
            <a:r>
              <a:rPr lang="ru-RU" sz="2400" dirty="0" smtClean="0"/>
              <a:t>, велосипед, сила </a:t>
            </a:r>
            <a:r>
              <a:rPr lang="ru-RU" sz="2400" dirty="0" err="1" smtClean="0"/>
              <a:t>тяжіння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мікроскоп</a:t>
            </a:r>
            <a:r>
              <a:rPr lang="ru-RU" sz="2400" dirty="0" smtClean="0"/>
              <a:t>, </a:t>
            </a:r>
            <a:r>
              <a:rPr lang="ru-RU" sz="2400" dirty="0" err="1" smtClean="0"/>
              <a:t>пеніцилін</a:t>
            </a:r>
            <a:r>
              <a:rPr lang="ru-RU" sz="2400" dirty="0" smtClean="0"/>
              <a:t>, </a:t>
            </a:r>
            <a:r>
              <a:rPr lang="ru-RU" sz="2400" dirty="0" err="1" smtClean="0"/>
              <a:t>дзеркало</a:t>
            </a:r>
            <a:r>
              <a:rPr lang="ru-RU" sz="2400" dirty="0" smtClean="0"/>
              <a:t>, розетка, </a:t>
            </a:r>
            <a:r>
              <a:rPr lang="ru-RU" sz="2400" dirty="0" err="1" smtClean="0"/>
              <a:t>рух</a:t>
            </a:r>
            <a:r>
              <a:rPr lang="ru-RU" sz="2400" dirty="0" smtClean="0"/>
              <a:t> планет, </a:t>
            </a:r>
            <a:r>
              <a:rPr lang="ru-RU" sz="2400" dirty="0" err="1" smtClean="0"/>
              <a:t>ножиці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артинки по запросу круги ейлера"/>
          <p:cNvPicPr>
            <a:picLocks noGrp="1"/>
          </p:cNvPicPr>
          <p:nvPr>
            <p:ph idx="1"/>
          </p:nvPr>
        </p:nvPicPr>
        <p:blipFill>
          <a:blip r:embed="rId2" cstate="print"/>
          <a:srcRect l="15750" t="26667" r="15500" b="3750"/>
          <a:stretch>
            <a:fillRect/>
          </a:stretch>
        </p:blipFill>
        <p:spPr bwMode="auto">
          <a:xfrm>
            <a:off x="928662" y="2357430"/>
            <a:ext cx="7429552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57200" y="1341438"/>
            <a:ext cx="868680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uk-UA" sz="2400" b="1" i="1" dirty="0" smtClean="0"/>
              <a:t>В</a:t>
            </a:r>
            <a:r>
              <a:rPr kumimoji="0" lang="uk-UA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изначте</a:t>
            </a:r>
            <a:r>
              <a:rPr kumimoji="0" lang="uk-UA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спільне і відмінне між винаходом і відкриття.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Винахід                                                             </a:t>
            </a:r>
            <a:r>
              <a:rPr lang="uk-UA" sz="2800" b="1" dirty="0" smtClean="0"/>
              <a:t>Відкриття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  </a:t>
            </a:r>
            <a:r>
              <a:rPr lang="uk-UA" dirty="0" err="1" smtClean="0"/>
              <a:t>Мішковинка</a:t>
            </a:r>
            <a:r>
              <a:rPr lang="uk-UA" dirty="0" smtClean="0"/>
              <a:t> була </a:t>
            </a:r>
            <a:r>
              <a:rPr lang="uk-UA" dirty="0" err="1" smtClean="0"/>
              <a:t>“дорослою”</a:t>
            </a: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285860"/>
            <a:ext cx="3557603" cy="5049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-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Мішковинку</a:t>
            </a:r>
            <a:r>
              <a:rPr lang="ru-RU" dirty="0" smtClean="0"/>
              <a:t> </a:t>
            </a:r>
            <a:r>
              <a:rPr lang="ru-RU" dirty="0" err="1" smtClean="0"/>
              <a:t>назвати</a:t>
            </a:r>
            <a:r>
              <a:rPr lang="ru-RU" dirty="0" smtClean="0"/>
              <a:t> </a:t>
            </a:r>
            <a:r>
              <a:rPr lang="ru-RU" dirty="0" err="1" smtClean="0"/>
              <a:t>винахідницею</a:t>
            </a:r>
            <a:r>
              <a:rPr lang="ru-RU" dirty="0" smtClean="0"/>
              <a:t>? </a:t>
            </a:r>
            <a:r>
              <a:rPr lang="ru-RU" dirty="0" err="1" smtClean="0"/>
              <a:t>Обґрунтуй</a:t>
            </a:r>
            <a:r>
              <a:rPr lang="ru-RU" dirty="0" smtClean="0"/>
              <a:t> свою думку. </a:t>
            </a:r>
          </a:p>
          <a:p>
            <a:r>
              <a:rPr lang="uk-UA" dirty="0" smtClean="0"/>
              <a:t>- </a:t>
            </a:r>
            <a:r>
              <a:rPr lang="ru-RU" dirty="0" smtClean="0"/>
              <a:t>Поясни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прислів’я</a:t>
            </a:r>
            <a:r>
              <a:rPr lang="ru-RU" dirty="0" smtClean="0"/>
              <a:t> </a:t>
            </a:r>
            <a:r>
              <a:rPr lang="ru-RU" b="1" dirty="0" smtClean="0"/>
              <a:t>“</a:t>
            </a:r>
            <a:r>
              <a:rPr lang="ru-RU" b="1" dirty="0" err="1" smtClean="0"/>
              <a:t>Хвальби</a:t>
            </a:r>
            <a:r>
              <a:rPr lang="ru-RU" b="1" dirty="0" smtClean="0"/>
              <a:t> — </a:t>
            </a:r>
            <a:r>
              <a:rPr lang="ru-RU" b="1" dirty="0" err="1" smtClean="0"/>
              <a:t>повні</a:t>
            </a:r>
            <a:r>
              <a:rPr lang="ru-RU" b="1" dirty="0" smtClean="0"/>
              <a:t> </a:t>
            </a:r>
            <a:r>
              <a:rPr lang="ru-RU" b="1" dirty="0" err="1" smtClean="0"/>
              <a:t>торби</a:t>
            </a:r>
            <a:r>
              <a:rPr lang="ru-RU" b="1" dirty="0" smtClean="0"/>
              <a:t>, а в торбах нема </a:t>
            </a:r>
            <a:r>
              <a:rPr lang="ru-RU" b="1" dirty="0" err="1" smtClean="0"/>
              <a:t>нічого</a:t>
            </a:r>
            <a:r>
              <a:rPr lang="ru-RU" b="1" dirty="0" smtClean="0"/>
              <a:t>".</a:t>
            </a:r>
          </a:p>
          <a:p>
            <a:r>
              <a:rPr lang="uk-UA" b="1" dirty="0" smtClean="0"/>
              <a:t>- </a:t>
            </a:r>
            <a:r>
              <a:rPr lang="uk-UA" dirty="0" smtClean="0"/>
              <a:t>Про яку винахідницю дізналися з твору?</a:t>
            </a:r>
            <a:endParaRPr lang="ru-RU" dirty="0" smtClean="0"/>
          </a:p>
          <a:p>
            <a:r>
              <a:rPr lang="uk-UA" dirty="0" smtClean="0"/>
              <a:t>- Що вона винайшла?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Коко Шанель</a:t>
            </a:r>
            <a:endParaRPr lang="ru-RU" dirty="0"/>
          </a:p>
        </p:txBody>
      </p:sp>
      <p:pic>
        <p:nvPicPr>
          <p:cNvPr id="4" name="Содержимое 3" descr="Картинки по запросу винаходи коко шанел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1285860"/>
            <a:ext cx="2357454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357430"/>
            <a:ext cx="3025661" cy="346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Похожее изображение"/>
          <p:cNvPicPr/>
          <p:nvPr/>
        </p:nvPicPr>
        <p:blipFill>
          <a:blip r:embed="rId4" cstate="print"/>
          <a:srcRect r="47135"/>
          <a:stretch>
            <a:fillRect/>
          </a:stretch>
        </p:blipFill>
        <p:spPr bwMode="auto">
          <a:xfrm>
            <a:off x="6643702" y="2928934"/>
            <a:ext cx="2154115" cy="314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Похожее изображение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43834" y="1142984"/>
            <a:ext cx="100010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85720" y="5934670"/>
            <a:ext cx="835824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Ким була Коко Шанель?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Який одяг вона винайшла?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Найяскравішим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 винаходами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були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маленьке чорне плаття та парфуми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4034" name="Picture 2" descr="C:\Users\User\Desktop\155034399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219" r="17922" b="3519"/>
          <a:stretch>
            <a:fillRect/>
          </a:stretch>
        </p:blipFill>
        <p:spPr bwMode="auto">
          <a:xfrm>
            <a:off x="1285852" y="1018728"/>
            <a:ext cx="7858148" cy="5839271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14546" y="214290"/>
            <a:ext cx="6643734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У якій країні мешкала знаменита Коко Шанель?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Розгляньте карту. Знайдіть на ній країну Франція.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Яке місто є столицею Франції?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маша сердюк коко шанель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031" y="1214422"/>
            <a:ext cx="4125241" cy="540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и по запросу винаходи коко шанель"/>
          <p:cNvPicPr/>
          <p:nvPr/>
        </p:nvPicPr>
        <p:blipFill>
          <a:blip r:embed="rId3" cstate="print"/>
          <a:srcRect l="16790" t="17785" r="12693"/>
          <a:stretch>
            <a:fillRect/>
          </a:stretch>
        </p:blipFill>
        <p:spPr bwMode="auto">
          <a:xfrm>
            <a:off x="4809392" y="1357297"/>
            <a:ext cx="3490547" cy="507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007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Вправа «Юні модельєри»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1-ша група. </a:t>
            </a:r>
            <a:r>
              <a:rPr lang="uk-UA" dirty="0" smtClean="0"/>
              <a:t>Розповісти, як одягнеться Наталка для прогулянки містом.</a:t>
            </a:r>
            <a:endParaRPr lang="ru-RU" dirty="0" smtClean="0"/>
          </a:p>
          <a:p>
            <a:r>
              <a:rPr lang="uk-UA" b="1" dirty="0" smtClean="0"/>
              <a:t>2-га група</a:t>
            </a:r>
            <a:r>
              <a:rPr lang="uk-UA" dirty="0" smtClean="0"/>
              <a:t>. Розповісти, як одягнеться Роман на спортивний майданчик.</a:t>
            </a:r>
            <a:endParaRPr lang="ru-RU" dirty="0" smtClean="0"/>
          </a:p>
          <a:p>
            <a:r>
              <a:rPr lang="uk-UA" b="1" dirty="0" smtClean="0"/>
              <a:t>3-тя група. </a:t>
            </a:r>
            <a:r>
              <a:rPr lang="uk-UA" dirty="0" smtClean="0"/>
              <a:t>Розповісти, як одягнуться Світланка та Андрійко на святковий урок присвячений Україні.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C:\Users\User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4697589"/>
            <a:ext cx="2382123" cy="17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777875"/>
          </a:xfrm>
        </p:spPr>
        <p:txBody>
          <a:bodyPr/>
          <a:lstStyle/>
          <a:p>
            <a:pPr lvl="0"/>
            <a:r>
              <a:rPr lang="uk-UA" sz="3600" b="1" dirty="0" smtClean="0"/>
              <a:t>Робота в уявній «Майстерні модельєрів»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5058" name="Picture 2" descr="C:\Users\User\Desktop\10.03.2020\ЯДС\друк ОДЯГ для ляльки\Oden-kuklu_555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4058273" cy="4967287"/>
          </a:xfrm>
          <a:prstGeom prst="rect">
            <a:avLst/>
          </a:prstGeom>
          <a:noFill/>
        </p:spPr>
      </p:pic>
      <p:pic>
        <p:nvPicPr>
          <p:cNvPr id="45059" name="Picture 3" descr="C:\Users\User\Desktop\10.03.2020\ЯДС\друк ОДЯГ для ляльки\Oden-kukolku_553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4398141" y="2031224"/>
            <a:ext cx="3914782" cy="4995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Гра </a:t>
            </a:r>
            <a:r>
              <a:rPr lang="uk-UA" dirty="0" err="1" smtClean="0"/>
              <a:t>“Зайвий</a:t>
            </a:r>
            <a:r>
              <a:rPr lang="uk-UA" dirty="0" smtClean="0"/>
              <a:t> </a:t>
            </a:r>
            <a:r>
              <a:rPr lang="uk-UA" dirty="0" err="1" smtClean="0"/>
              <a:t>предмет”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Магазин «</a:t>
            </a:r>
            <a:r>
              <a:rPr lang="ru-RU" b="1" dirty="0" err="1" smtClean="0"/>
              <a:t>Головні</a:t>
            </a:r>
            <a:r>
              <a:rPr lang="ru-RU" b="1" dirty="0" smtClean="0"/>
              <a:t> </a:t>
            </a:r>
            <a:r>
              <a:rPr lang="ru-RU" b="1" dirty="0" err="1" smtClean="0"/>
              <a:t>убори</a:t>
            </a:r>
            <a:r>
              <a:rPr lang="uk-UA" b="1" dirty="0" smtClean="0"/>
              <a:t>» </a:t>
            </a:r>
            <a:r>
              <a:rPr lang="uk-UA" dirty="0" smtClean="0"/>
              <a:t>- </a:t>
            </a:r>
            <a:r>
              <a:rPr lang="ru-RU" dirty="0" smtClean="0"/>
              <a:t> </a:t>
            </a:r>
            <a:r>
              <a:rPr lang="ru-RU" dirty="0" err="1" smtClean="0"/>
              <a:t>хустка</a:t>
            </a:r>
            <a:r>
              <a:rPr lang="ru-RU" dirty="0" smtClean="0"/>
              <a:t>, шапка, </a:t>
            </a:r>
            <a:r>
              <a:rPr lang="ru-RU" dirty="0" err="1" smtClean="0"/>
              <a:t>чоботи</a:t>
            </a:r>
            <a:r>
              <a:rPr lang="ru-RU" dirty="0" smtClean="0"/>
              <a:t>, кепка. </a:t>
            </a:r>
            <a:r>
              <a:rPr lang="ru-RU" i="1" dirty="0" err="1" smtClean="0"/>
              <a:t>Що</a:t>
            </a:r>
            <a:r>
              <a:rPr lang="ru-RU" i="1" dirty="0" smtClean="0"/>
              <a:t> </a:t>
            </a:r>
            <a:r>
              <a:rPr lang="ru-RU" i="1" dirty="0" err="1" smtClean="0"/>
              <a:t>зайве</a:t>
            </a:r>
            <a:r>
              <a:rPr lang="ru-RU" i="1" dirty="0" smtClean="0"/>
              <a:t>?</a:t>
            </a:r>
          </a:p>
          <a:p>
            <a:r>
              <a:rPr lang="uk-UA" b="1" dirty="0" smtClean="0"/>
              <a:t> Магазин «В</a:t>
            </a:r>
            <a:r>
              <a:rPr lang="ru-RU" b="1" dirty="0" err="1" smtClean="0"/>
              <a:t>ерхній</a:t>
            </a:r>
            <a:r>
              <a:rPr lang="ru-RU" b="1" dirty="0" smtClean="0"/>
              <a:t> </a:t>
            </a:r>
            <a:r>
              <a:rPr lang="ru-RU" b="1" dirty="0" err="1" smtClean="0"/>
              <a:t>одяг</a:t>
            </a:r>
            <a:r>
              <a:rPr lang="uk-UA" b="1" dirty="0" smtClean="0"/>
              <a:t>» </a:t>
            </a:r>
            <a:r>
              <a:rPr lang="uk-UA" dirty="0" smtClean="0"/>
              <a:t>- </a:t>
            </a:r>
            <a:r>
              <a:rPr lang="ru-RU" dirty="0" smtClean="0"/>
              <a:t>куртка, шуба, </a:t>
            </a:r>
            <a:r>
              <a:rPr lang="ru-RU" dirty="0" err="1" smtClean="0"/>
              <a:t>капелюх</a:t>
            </a:r>
            <a:r>
              <a:rPr lang="ru-RU" dirty="0" smtClean="0"/>
              <a:t>, пальто</a:t>
            </a:r>
            <a:r>
              <a:rPr lang="uk-UA" dirty="0" smtClean="0"/>
              <a:t>.</a:t>
            </a:r>
            <a:r>
              <a:rPr lang="ru-RU" dirty="0" smtClean="0"/>
              <a:t> </a:t>
            </a:r>
            <a:r>
              <a:rPr lang="ru-RU" i="1" dirty="0" err="1" smtClean="0"/>
              <a:t>Що</a:t>
            </a:r>
            <a:r>
              <a:rPr lang="ru-RU" i="1" dirty="0" smtClean="0"/>
              <a:t> </a:t>
            </a:r>
            <a:r>
              <a:rPr lang="ru-RU" i="1" dirty="0" err="1" smtClean="0"/>
              <a:t>зайве</a:t>
            </a:r>
            <a:r>
              <a:rPr lang="ru-RU" i="1" dirty="0" smtClean="0"/>
              <a:t>?</a:t>
            </a:r>
          </a:p>
          <a:p>
            <a:r>
              <a:rPr lang="uk-UA" b="1" dirty="0" smtClean="0"/>
              <a:t> М</a:t>
            </a:r>
            <a:r>
              <a:rPr lang="ru-RU" b="1" dirty="0" err="1" smtClean="0"/>
              <a:t>агазині</a:t>
            </a:r>
            <a:r>
              <a:rPr lang="ru-RU" b="1" dirty="0" smtClean="0"/>
              <a:t> </a:t>
            </a:r>
            <a:r>
              <a:rPr lang="uk-UA" b="1" dirty="0" smtClean="0"/>
              <a:t>«</a:t>
            </a:r>
            <a:r>
              <a:rPr lang="ru-RU" b="1" dirty="0" err="1" smtClean="0"/>
              <a:t>Нижня</a:t>
            </a:r>
            <a:r>
              <a:rPr lang="ru-RU" b="1" dirty="0" smtClean="0"/>
              <a:t> </a:t>
            </a:r>
            <a:r>
              <a:rPr lang="ru-RU" b="1" dirty="0" err="1" smtClean="0"/>
              <a:t>білизна</a:t>
            </a:r>
            <a:r>
              <a:rPr lang="uk-UA" b="1" dirty="0" smtClean="0"/>
              <a:t>» </a:t>
            </a:r>
            <a:r>
              <a:rPr lang="uk-UA" dirty="0" smtClean="0"/>
              <a:t>- т</a:t>
            </a:r>
            <a:r>
              <a:rPr lang="ru-RU" dirty="0" err="1" smtClean="0"/>
              <a:t>руси</a:t>
            </a:r>
            <a:r>
              <a:rPr lang="ru-RU" dirty="0" smtClean="0"/>
              <a:t>, футболки, </a:t>
            </a:r>
            <a:r>
              <a:rPr lang="ru-RU" dirty="0" err="1" smtClean="0"/>
              <a:t>шкарпетки</a:t>
            </a:r>
            <a:r>
              <a:rPr lang="ru-RU" dirty="0" smtClean="0"/>
              <a:t>, </a:t>
            </a:r>
            <a:r>
              <a:rPr lang="ru-RU" dirty="0" err="1" smtClean="0"/>
              <a:t>шарфи</a:t>
            </a:r>
            <a:r>
              <a:rPr lang="ru-RU" dirty="0" smtClean="0"/>
              <a:t>. </a:t>
            </a:r>
            <a:r>
              <a:rPr lang="ru-RU" i="1" dirty="0" err="1" smtClean="0"/>
              <a:t>Що</a:t>
            </a:r>
            <a:r>
              <a:rPr lang="ru-RU" i="1" dirty="0" smtClean="0"/>
              <a:t> </a:t>
            </a:r>
            <a:r>
              <a:rPr lang="ru-RU" i="1" dirty="0" err="1" smtClean="0"/>
              <a:t>зайве</a:t>
            </a:r>
            <a:r>
              <a:rPr lang="ru-RU" i="1" dirty="0" smtClean="0"/>
              <a:t>?</a:t>
            </a:r>
          </a:p>
          <a:p>
            <a:r>
              <a:rPr lang="uk-UA" b="1" dirty="0" smtClean="0"/>
              <a:t>Магазин «Взуття» </a:t>
            </a:r>
            <a:r>
              <a:rPr lang="uk-UA" dirty="0" smtClean="0"/>
              <a:t>- туфлі, чоботи, шкарпетки, </a:t>
            </a:r>
            <a:r>
              <a:rPr lang="uk-UA" dirty="0" err="1" smtClean="0"/>
              <a:t>ботинки</a:t>
            </a:r>
            <a:r>
              <a:rPr lang="uk-UA" dirty="0" smtClean="0"/>
              <a:t>. </a:t>
            </a:r>
            <a:r>
              <a:rPr lang="uk-UA" i="1" dirty="0" smtClean="0"/>
              <a:t>Що зайве?</a:t>
            </a:r>
            <a:endParaRPr lang="ru-RU" i="1" dirty="0" smtClean="0"/>
          </a:p>
          <a:p>
            <a:r>
              <a:rPr lang="uk-UA" b="1" dirty="0" smtClean="0"/>
              <a:t>Магазин «Спортивний одяг» </a:t>
            </a:r>
            <a:r>
              <a:rPr lang="uk-UA" dirty="0" smtClean="0"/>
              <a:t>- спортивний костюм, плаття, кросівки. </a:t>
            </a:r>
            <a:r>
              <a:rPr lang="uk-UA" i="1" dirty="0" smtClean="0"/>
              <a:t>Що зайве?</a:t>
            </a:r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Оцініть</a:t>
            </a:r>
            <a:r>
              <a:rPr lang="ru-RU" dirty="0" smtClean="0"/>
              <a:t> свою роботу на </a:t>
            </a:r>
            <a:r>
              <a:rPr lang="ru-RU" dirty="0" err="1" smtClean="0"/>
              <a:t>уроці</a:t>
            </a:r>
            <a:endParaRPr lang="ru-RU" dirty="0"/>
          </a:p>
        </p:txBody>
      </p:sp>
      <p:pic>
        <p:nvPicPr>
          <p:cNvPr id="2050" name="Picture 2" descr="D:\МУСЯ!!!\2 клас НОВА УКР ШКОЛА 2019-2020\2 КЛАС\МАТЕМАТИКА\Биканова УРОКИ\МАТЕМАТИКА ІІ семестр\Рефлексія\Презентация Microsoft PowerPoint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33450" y="1391444"/>
            <a:ext cx="7277100" cy="4867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wl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377</Words>
  <PresentationFormat>Экран (4:3)</PresentationFormat>
  <Paragraphs>60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Owl</vt:lpstr>
      <vt:lpstr>        </vt:lpstr>
      <vt:lpstr> </vt:lpstr>
      <vt:lpstr>Обмін інформацією</vt:lpstr>
      <vt:lpstr>Винахідники і винаходи</vt:lpstr>
      <vt:lpstr>Щоденні новини</vt:lpstr>
      <vt:lpstr>Винаходи людства</vt:lpstr>
      <vt:lpstr>Запиши слова з довідки у дві колонки</vt:lpstr>
      <vt:lpstr>Слайд 8</vt:lpstr>
      <vt:lpstr>Як  Мішковинка була “дорослою”</vt:lpstr>
      <vt:lpstr>Слайд 10</vt:lpstr>
      <vt:lpstr>Коко Шанель</vt:lpstr>
      <vt:lpstr>Слайд 12</vt:lpstr>
      <vt:lpstr>Слайд 13</vt:lpstr>
      <vt:lpstr>Вправа «Юні модельєри»</vt:lpstr>
      <vt:lpstr>Робота в уявній «Майстерні модельєрів» </vt:lpstr>
      <vt:lpstr>Гра “Зайвий предмет”</vt:lpstr>
      <vt:lpstr>Оцініть свою роботу на уроці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  </dc:title>
  <dc:creator>User</dc:creator>
  <cp:lastModifiedBy>User</cp:lastModifiedBy>
  <cp:revision>18</cp:revision>
  <dcterms:created xsi:type="dcterms:W3CDTF">2020-03-08T12:36:41Z</dcterms:created>
  <dcterms:modified xsi:type="dcterms:W3CDTF">2020-03-09T07:02:08Z</dcterms:modified>
</cp:coreProperties>
</file>