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4" r:id="rId5"/>
    <p:sldId id="259" r:id="rId6"/>
    <p:sldId id="260" r:id="rId7"/>
    <p:sldId id="261" r:id="rId8"/>
    <p:sldId id="262" r:id="rId9"/>
    <p:sldId id="265" r:id="rId10"/>
    <p:sldId id="266" r:id="rId11"/>
    <p:sldId id="268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divovo.in.ua/yaksho-mi-znayemo-yak-zi-slabkosti-vinikaye-sila-z-nedolikiv-z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3789040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 </a:t>
            </a:r>
            <a:r>
              <a:rPr lang="ru-RU" sz="2400" b="1" dirty="0" err="1" smtClean="0">
                <a:solidFill>
                  <a:srgbClr val="0070C0"/>
                </a:solidFill>
              </a:rPr>
              <a:t>Світогляд</a:t>
            </a:r>
            <a:r>
              <a:rPr lang="ru-RU" sz="2400" b="1" dirty="0" smtClean="0">
                <a:solidFill>
                  <a:srgbClr val="0070C0"/>
                </a:solidFill>
              </a:rPr>
              <a:t>, </a:t>
            </a:r>
            <a:r>
              <a:rPr lang="ru-RU" sz="2400" b="1" dirty="0" err="1" smtClean="0">
                <a:solidFill>
                  <a:srgbClr val="0070C0"/>
                </a:solidFill>
              </a:rPr>
              <a:t>згідно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з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яким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основним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засобом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пізнання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і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критерієм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істини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є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розум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людини</a:t>
            </a:r>
            <a:r>
              <a:rPr lang="ru-RU" sz="2400" b="1" dirty="0" smtClean="0">
                <a:solidFill>
                  <a:srgbClr val="0070C0"/>
                </a:solidFill>
              </a:rPr>
              <a:t>, а не </a:t>
            </a:r>
            <a:r>
              <a:rPr lang="ru-RU" sz="2400" b="1" dirty="0" err="1" smtClean="0">
                <a:solidFill>
                  <a:srgbClr val="0070C0"/>
                </a:solidFill>
              </a:rPr>
              <a:t>божественне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одкровення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і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досвід</a:t>
            </a:r>
            <a:r>
              <a:rPr lang="ru-RU" sz="2400" b="1" dirty="0" smtClean="0">
                <a:solidFill>
                  <a:srgbClr val="0070C0"/>
                </a:solidFill>
              </a:rPr>
              <a:t>, </a:t>
            </a:r>
            <a:r>
              <a:rPr lang="ru-RU" sz="2400" b="1" dirty="0" err="1" smtClean="0">
                <a:solidFill>
                  <a:srgbClr val="0070C0"/>
                </a:solidFill>
              </a:rPr>
              <a:t>називається</a:t>
            </a:r>
            <a:r>
              <a:rPr lang="ru-RU" sz="2400" b="1" dirty="0" smtClean="0">
                <a:solidFill>
                  <a:srgbClr val="0070C0"/>
                </a:solidFill>
              </a:rPr>
              <a:t> </a:t>
            </a:r>
            <a:r>
              <a:rPr lang="ru-RU" sz="2400" b="1" dirty="0" err="1" smtClean="0">
                <a:solidFill>
                  <a:srgbClr val="0070C0"/>
                </a:solidFill>
              </a:rPr>
              <a:t>раціоналістичним</a:t>
            </a:r>
            <a:r>
              <a:rPr lang="ru-RU" sz="2400" b="1" dirty="0" smtClean="0">
                <a:solidFill>
                  <a:srgbClr val="0070C0"/>
                </a:solidFill>
              </a:rPr>
              <a:t>.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43763" y="1196752"/>
            <a:ext cx="7256474" cy="1754326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Просвітництво і </a:t>
            </a:r>
          </a:p>
          <a:p>
            <a:pPr algn="ctr"/>
            <a:r>
              <a:rPr lang="uk-UA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промислова революція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с одним вырезанным углом 3"/>
          <p:cNvSpPr/>
          <p:nvPr/>
        </p:nvSpPr>
        <p:spPr>
          <a:xfrm>
            <a:off x="179512" y="188640"/>
            <a:ext cx="7632848" cy="230425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Просвітництво</a:t>
            </a:r>
            <a:r>
              <a:rPr lang="ru-RU" b="1" dirty="0" smtClean="0"/>
              <a:t> </a:t>
            </a:r>
            <a:br>
              <a:rPr lang="ru-RU" b="1" dirty="0" smtClean="0"/>
            </a:br>
            <a:r>
              <a:rPr lang="ru-RU" b="1" dirty="0" smtClean="0"/>
              <a:t>— широка </a:t>
            </a:r>
            <a:r>
              <a:rPr lang="ru-RU" b="1" dirty="0" err="1" smtClean="0"/>
              <a:t>ідейна</a:t>
            </a:r>
            <a:r>
              <a:rPr lang="ru-RU" b="1" dirty="0" smtClean="0"/>
              <a:t> </a:t>
            </a:r>
            <a:r>
              <a:rPr lang="ru-RU" b="1" dirty="0" err="1" smtClean="0"/>
              <a:t>течія</a:t>
            </a:r>
            <a:r>
              <a:rPr lang="ru-RU" b="1" dirty="0" smtClean="0"/>
              <a:t>, яка </a:t>
            </a:r>
            <a:r>
              <a:rPr lang="ru-RU" b="1" dirty="0" err="1" smtClean="0"/>
              <a:t>відображала</a:t>
            </a:r>
            <a:r>
              <a:rPr lang="ru-RU" b="1" dirty="0" smtClean="0"/>
              <a:t> </a:t>
            </a:r>
            <a:r>
              <a:rPr lang="ru-RU" b="1" dirty="0" err="1" smtClean="0"/>
              <a:t>антифеодальні</a:t>
            </a:r>
            <a:r>
              <a:rPr lang="ru-RU" b="1" dirty="0" smtClean="0"/>
              <a:t>, </a:t>
            </a:r>
            <a:r>
              <a:rPr lang="ru-RU" b="1" dirty="0" err="1" smtClean="0"/>
              <a:t>антиаб</a:t>
            </a:r>
            <a:r>
              <a:rPr lang="ru-RU" b="1" dirty="0" smtClean="0"/>
              <a:t>- </a:t>
            </a:r>
            <a:r>
              <a:rPr lang="ru-RU" b="1" dirty="0" err="1" smtClean="0"/>
              <a:t>солютистські</a:t>
            </a:r>
            <a:r>
              <a:rPr lang="ru-RU" b="1" dirty="0" smtClean="0"/>
              <a:t> </a:t>
            </a:r>
            <a:r>
              <a:rPr lang="ru-RU" b="1" dirty="0" err="1" smtClean="0"/>
              <a:t>настрої</a:t>
            </a:r>
            <a:r>
              <a:rPr lang="ru-RU" b="1" dirty="0" smtClean="0"/>
              <a:t> </a:t>
            </a:r>
            <a:r>
              <a:rPr lang="ru-RU" b="1" dirty="0" err="1" smtClean="0"/>
              <a:t>освіченої</a:t>
            </a:r>
            <a:r>
              <a:rPr lang="ru-RU" b="1" dirty="0" smtClean="0"/>
              <a:t> </a:t>
            </a:r>
            <a:r>
              <a:rPr lang="ru-RU" b="1" dirty="0" err="1" smtClean="0"/>
              <a:t>частини</a:t>
            </a:r>
            <a:r>
              <a:rPr lang="ru-RU" b="1" dirty="0" smtClean="0"/>
              <a:t> </a:t>
            </a:r>
            <a:r>
              <a:rPr lang="ru-RU" b="1" dirty="0" err="1" smtClean="0"/>
              <a:t>населення</a:t>
            </a:r>
            <a:r>
              <a:rPr lang="ru-RU" b="1" dirty="0" smtClean="0"/>
              <a:t> у </a:t>
            </a:r>
            <a:r>
              <a:rPr lang="ru-RU" b="1" dirty="0" err="1" smtClean="0"/>
              <a:t>другій</a:t>
            </a:r>
            <a:r>
              <a:rPr lang="ru-RU" b="1" dirty="0" smtClean="0"/>
              <a:t> </a:t>
            </a:r>
            <a:r>
              <a:rPr lang="ru-RU" b="1" dirty="0" err="1" smtClean="0"/>
              <a:t>половині</a:t>
            </a:r>
            <a:r>
              <a:rPr lang="ru-RU" b="1" dirty="0" smtClean="0"/>
              <a:t> </a:t>
            </a:r>
            <a:r>
              <a:rPr lang="en-US" b="1" dirty="0" smtClean="0"/>
              <a:t>XVII </a:t>
            </a:r>
            <a:br>
              <a:rPr lang="en-US" b="1" dirty="0" smtClean="0"/>
            </a:br>
            <a:r>
              <a:rPr lang="en-US" b="1" dirty="0" smtClean="0"/>
              <a:t>XVIII </a:t>
            </a:r>
            <a:r>
              <a:rPr lang="ru-RU" b="1" dirty="0" smtClean="0"/>
              <a:t>ст. </a:t>
            </a:r>
            <a:r>
              <a:rPr lang="ru-RU" b="1" dirty="0" err="1" smtClean="0"/>
              <a:t>Представники</a:t>
            </a:r>
            <a:r>
              <a:rPr lang="ru-RU" b="1" dirty="0" smtClean="0"/>
              <a:t> </a:t>
            </a:r>
            <a:r>
              <a:rPr lang="ru-RU" b="1" dirty="0" err="1" smtClean="0"/>
              <a:t>цієї</a:t>
            </a:r>
            <a:r>
              <a:rPr lang="ru-RU" b="1" dirty="0" smtClean="0"/>
              <a:t> </a:t>
            </a:r>
            <a:r>
              <a:rPr lang="ru-RU" b="1" dirty="0" err="1" smtClean="0"/>
              <a:t>течії</a:t>
            </a:r>
            <a:r>
              <a:rPr lang="ru-RU" b="1" dirty="0" smtClean="0"/>
              <a:t> (</a:t>
            </a:r>
            <a:r>
              <a:rPr lang="ru-RU" b="1" dirty="0" err="1" smtClean="0"/>
              <a:t>вчені</a:t>
            </a:r>
            <a:r>
              <a:rPr lang="ru-RU" b="1" dirty="0" smtClean="0"/>
              <a:t>, </a:t>
            </a:r>
            <a:r>
              <a:rPr lang="ru-RU" b="1" dirty="0" err="1" smtClean="0"/>
              <a:t>філософи</a:t>
            </a:r>
            <a:r>
              <a:rPr lang="ru-RU" b="1" dirty="0" smtClean="0"/>
              <a:t>, </a:t>
            </a:r>
            <a:r>
              <a:rPr lang="ru-RU" b="1" dirty="0" err="1" smtClean="0"/>
              <a:t>письменники</a:t>
            </a:r>
            <a:r>
              <a:rPr lang="ru-RU" b="1" dirty="0" smtClean="0"/>
              <a:t>) </a:t>
            </a:r>
            <a:r>
              <a:rPr lang="ru-RU" b="1" dirty="0" err="1" smtClean="0"/>
              <a:t>вважали</a:t>
            </a:r>
            <a:r>
              <a:rPr lang="ru-RU" b="1" dirty="0" smtClean="0"/>
              <a:t> метою </a:t>
            </a:r>
            <a:r>
              <a:rPr lang="ru-RU" b="1" dirty="0" err="1" smtClean="0"/>
              <a:t>суспільства</a:t>
            </a:r>
            <a:r>
              <a:rPr lang="ru-RU" b="1" dirty="0" smtClean="0"/>
              <a:t> </a:t>
            </a:r>
            <a:r>
              <a:rPr lang="ru-RU" b="1" dirty="0" err="1" smtClean="0"/>
              <a:t>людське</a:t>
            </a:r>
            <a:r>
              <a:rPr lang="ru-RU" b="1" dirty="0" smtClean="0"/>
              <a:t> </a:t>
            </a:r>
            <a:r>
              <a:rPr lang="ru-RU" b="1" dirty="0" err="1" smtClean="0"/>
              <a:t>щастя</a:t>
            </a:r>
            <a:r>
              <a:rPr lang="ru-RU" b="1" dirty="0" smtClean="0"/>
              <a:t>, шлях до </a:t>
            </a:r>
            <a:r>
              <a:rPr lang="ru-RU" b="1" dirty="0" err="1" smtClean="0"/>
              <a:t>якого</a:t>
            </a:r>
            <a:r>
              <a:rPr lang="ru-RU" b="1" dirty="0" smtClean="0"/>
              <a:t> </a:t>
            </a:r>
            <a:r>
              <a:rPr lang="ru-RU" b="1" dirty="0" err="1" smtClean="0"/>
              <a:t>переустрій</a:t>
            </a:r>
            <a:r>
              <a:rPr lang="ru-RU" b="1" dirty="0" smtClean="0"/>
              <a:t> </a:t>
            </a:r>
            <a:r>
              <a:rPr lang="ru-RU" b="1" dirty="0" err="1" smtClean="0"/>
              <a:t>суспільства</a:t>
            </a:r>
            <a:r>
              <a:rPr lang="ru-RU" b="1" dirty="0" smtClean="0"/>
              <a:t> </a:t>
            </a:r>
            <a:r>
              <a:rPr lang="ru-RU" b="1" dirty="0" err="1" smtClean="0"/>
              <a:t>відповідно</a:t>
            </a:r>
            <a:r>
              <a:rPr lang="ru-RU" b="1" dirty="0" smtClean="0"/>
              <a:t> </a:t>
            </a:r>
            <a:r>
              <a:rPr lang="ru-RU" b="1" dirty="0" err="1" smtClean="0"/>
              <a:t>до</a:t>
            </a:r>
            <a:r>
              <a:rPr lang="ru-RU" b="1" dirty="0" smtClean="0"/>
              <a:t> </a:t>
            </a:r>
            <a:r>
              <a:rPr lang="ru-RU" b="1" dirty="0" err="1" smtClean="0"/>
              <a:t>розуму</a:t>
            </a:r>
            <a:r>
              <a:rPr lang="ru-RU" b="1" dirty="0" smtClean="0"/>
              <a:t> </a:t>
            </a:r>
            <a:r>
              <a:rPr lang="ru-RU" b="1" dirty="0" err="1" smtClean="0"/>
              <a:t>були</a:t>
            </a:r>
            <a:r>
              <a:rPr lang="ru-RU" b="1" dirty="0" smtClean="0"/>
              <a:t> </a:t>
            </a:r>
            <a:r>
              <a:rPr lang="ru-RU" b="1" dirty="0" err="1" smtClean="0"/>
              <a:t>прихильниками</a:t>
            </a:r>
            <a:r>
              <a:rPr lang="ru-RU" b="1" dirty="0" smtClean="0"/>
              <a:t> </a:t>
            </a:r>
            <a:r>
              <a:rPr lang="ru-RU" b="1" dirty="0" err="1" smtClean="0"/>
              <a:t>теорії</a:t>
            </a:r>
            <a:r>
              <a:rPr lang="ru-RU" b="1" dirty="0" smtClean="0"/>
              <a:t> природного права.</a:t>
            </a:r>
            <a:endParaRPr lang="ru-RU" dirty="0"/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611560" y="2708920"/>
            <a:ext cx="7704856" cy="194421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/>
              <a:t>Батьківщиною</a:t>
            </a:r>
            <a:r>
              <a:rPr lang="ru-RU" b="1" dirty="0" smtClean="0"/>
              <a:t> </a:t>
            </a:r>
            <a:r>
              <a:rPr lang="ru-RU" b="1" dirty="0" err="1" smtClean="0"/>
              <a:t>Просвітництва</a:t>
            </a:r>
            <a:r>
              <a:rPr lang="ru-RU" b="1" dirty="0" smtClean="0"/>
              <a:t> </a:t>
            </a:r>
            <a:r>
              <a:rPr lang="ru-RU" b="1" dirty="0" err="1" smtClean="0"/>
              <a:t>була</a:t>
            </a:r>
            <a:r>
              <a:rPr lang="ru-RU" b="1" dirty="0" smtClean="0"/>
              <a:t> </a:t>
            </a:r>
            <a:r>
              <a:rPr lang="ru-RU" b="1" dirty="0" err="1" smtClean="0"/>
              <a:t>Англія</a:t>
            </a:r>
            <a:r>
              <a:rPr lang="ru-RU" b="1" dirty="0" smtClean="0"/>
              <a:t>, де </a:t>
            </a:r>
            <a:r>
              <a:rPr lang="ru-RU" b="1" dirty="0" err="1" smtClean="0"/>
              <a:t>розвиток</a:t>
            </a:r>
            <a:r>
              <a:rPr lang="ru-RU" b="1" dirty="0" smtClean="0"/>
              <a:t> </a:t>
            </a:r>
            <a:r>
              <a:rPr lang="ru-RU" b="1" dirty="0" err="1" smtClean="0"/>
              <a:t>капіталізму</a:t>
            </a:r>
            <a:r>
              <a:rPr lang="ru-RU" b="1" dirty="0" smtClean="0"/>
              <a:t> </a:t>
            </a:r>
            <a:r>
              <a:rPr lang="ru-RU" b="1" dirty="0" err="1" smtClean="0"/>
              <a:t>стимулював</a:t>
            </a:r>
            <a:r>
              <a:rPr lang="ru-RU" b="1" dirty="0" smtClean="0"/>
              <a:t> </a:t>
            </a:r>
            <a:r>
              <a:rPr lang="ru-RU" b="1" dirty="0" err="1" smtClean="0"/>
              <a:t>прогрес</a:t>
            </a:r>
            <a:r>
              <a:rPr lang="ru-RU" b="1" dirty="0" smtClean="0"/>
              <a:t> науки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знань</a:t>
            </a:r>
            <a:endParaRPr lang="ru-RU" b="1" dirty="0"/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1619672" y="5013176"/>
            <a:ext cx="7272808" cy="1656184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/>
              <a:t>Визначні</a:t>
            </a:r>
            <a:r>
              <a:rPr lang="ru-RU" b="1" dirty="0" smtClean="0"/>
              <a:t> </a:t>
            </a:r>
            <a:r>
              <a:rPr lang="ru-RU" b="1" dirty="0" err="1" smtClean="0"/>
              <a:t>англійські</a:t>
            </a:r>
            <a:r>
              <a:rPr lang="ru-RU" b="1" dirty="0" smtClean="0"/>
              <a:t> </a:t>
            </a:r>
            <a:r>
              <a:rPr lang="ru-RU" b="1" dirty="0" err="1" smtClean="0"/>
              <a:t>вчені-мислителі</a:t>
            </a:r>
            <a:r>
              <a:rPr lang="ru-RU" b="1" dirty="0" smtClean="0"/>
              <a:t> </a:t>
            </a:r>
            <a:r>
              <a:rPr lang="ru-RU" b="1" dirty="0" err="1" smtClean="0"/>
              <a:t>Ісаак</a:t>
            </a:r>
            <a:r>
              <a:rPr lang="ru-RU" b="1" dirty="0" smtClean="0"/>
              <a:t> </a:t>
            </a:r>
            <a:br>
              <a:rPr lang="ru-RU" b="1" dirty="0" smtClean="0"/>
            </a:br>
            <a:r>
              <a:rPr lang="ru-RU" b="1" dirty="0" smtClean="0"/>
              <a:t>Ньютон, Томас Гоббс, Джон Локк разом </a:t>
            </a:r>
            <a:r>
              <a:rPr lang="ru-RU" b="1" dirty="0" err="1" smtClean="0"/>
              <a:t>із</a:t>
            </a:r>
            <a:r>
              <a:rPr lang="ru-RU" b="1" dirty="0" smtClean="0"/>
              <a:t> голландцем </a:t>
            </a:r>
            <a:r>
              <a:rPr lang="ru-RU" b="1" dirty="0" err="1" smtClean="0"/>
              <a:t>Бе</a:t>
            </a:r>
            <a:r>
              <a:rPr lang="ru-RU" b="1" dirty="0" smtClean="0"/>
              <a:t>-</a:t>
            </a:r>
            <a:br>
              <a:rPr lang="ru-RU" b="1" dirty="0" smtClean="0"/>
            </a:br>
            <a:r>
              <a:rPr lang="ru-RU" b="1" dirty="0" err="1" smtClean="0"/>
              <a:t>недиктом</a:t>
            </a:r>
            <a:r>
              <a:rPr lang="ru-RU" b="1" dirty="0" smtClean="0"/>
              <a:t> (Барухом) </a:t>
            </a:r>
            <a:r>
              <a:rPr lang="ru-RU" b="1" dirty="0" err="1" smtClean="0"/>
              <a:t>Спінозою</a:t>
            </a:r>
            <a:r>
              <a:rPr lang="ru-RU" b="1" dirty="0" smtClean="0"/>
              <a:t> та </a:t>
            </a:r>
            <a:r>
              <a:rPr lang="ru-RU" b="1" dirty="0" err="1" smtClean="0"/>
              <a:t>німцем</a:t>
            </a:r>
            <a:r>
              <a:rPr lang="ru-RU" b="1" dirty="0" smtClean="0"/>
              <a:t> </a:t>
            </a:r>
            <a:r>
              <a:rPr lang="ru-RU" b="1" dirty="0" err="1" smtClean="0"/>
              <a:t>Готфрідом</a:t>
            </a:r>
            <a:r>
              <a:rPr lang="ru-RU" b="1" dirty="0" smtClean="0"/>
              <a:t> </a:t>
            </a:r>
            <a:r>
              <a:rPr lang="ru-RU" b="1" dirty="0" err="1" smtClean="0"/>
              <a:t>Лейб</a:t>
            </a:r>
            <a:r>
              <a:rPr lang="ru-RU" b="1" dirty="0" smtClean="0"/>
              <a:t>-</a:t>
            </a:r>
            <a:br>
              <a:rPr lang="ru-RU" b="1" dirty="0" smtClean="0"/>
            </a:br>
            <a:r>
              <a:rPr lang="ru-RU" b="1" dirty="0" err="1" smtClean="0"/>
              <a:t>ніцем</a:t>
            </a:r>
            <a:r>
              <a:rPr lang="ru-RU" b="1" dirty="0" smtClean="0"/>
              <a:t> заклали </a:t>
            </a:r>
            <a:r>
              <a:rPr lang="ru-RU" b="1" dirty="0" err="1" smtClean="0"/>
              <a:t>основи</a:t>
            </a:r>
            <a:r>
              <a:rPr lang="ru-RU" b="1" dirty="0" smtClean="0"/>
              <a:t> </a:t>
            </a:r>
            <a:r>
              <a:rPr lang="ru-RU" b="1" dirty="0" err="1" smtClean="0"/>
              <a:t>ідей</a:t>
            </a:r>
            <a:r>
              <a:rPr lang="ru-RU" b="1" dirty="0" smtClean="0"/>
              <a:t> </a:t>
            </a:r>
            <a:r>
              <a:rPr lang="ru-RU" b="1" dirty="0" err="1" smtClean="0"/>
              <a:t>Просвітництва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2050" name="Picture 2" descr="C:\Users\Oksana\Desktop\Ньют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996952"/>
            <a:ext cx="1586473" cy="2413917"/>
          </a:xfrm>
          <a:prstGeom prst="rect">
            <a:avLst/>
          </a:prstGeom>
          <a:noFill/>
        </p:spPr>
      </p:pic>
      <p:pic>
        <p:nvPicPr>
          <p:cNvPr id="2051" name="Picture 3" descr="C:\Users\Oksana\Desktop\john-locke_cPa2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501008"/>
            <a:ext cx="1748999" cy="2132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70C0"/>
                </a:solidFill>
              </a:rPr>
              <a:t>Представники французького просвітництва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-1035496"/>
            <a:ext cx="79208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79512" y="4077072"/>
            <a:ext cx="3240360" cy="158417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b="1" dirty="0" smtClean="0"/>
              <a:t>Шарль-Луї де Монтеск'є́ </a:t>
            </a:r>
            <a:r>
              <a:rPr lang="vi-VN" dirty="0" smtClean="0"/>
              <a:t> — французькийправник</a:t>
            </a:r>
            <a:r>
              <a:rPr lang="vi-VN" dirty="0" smtClean="0"/>
              <a:t>,</a:t>
            </a:r>
            <a:endParaRPr lang="uk-UA" dirty="0" smtClean="0"/>
          </a:p>
          <a:p>
            <a:pPr algn="ctr"/>
            <a:r>
              <a:rPr lang="vi-VN" dirty="0" smtClean="0"/>
              <a:t> </a:t>
            </a:r>
            <a:r>
              <a:rPr lang="vi-VN" dirty="0" smtClean="0"/>
              <a:t>письменник</a:t>
            </a:r>
            <a:endParaRPr lang="uk-UA" dirty="0" smtClean="0"/>
          </a:p>
          <a:p>
            <a:pPr algn="ctr"/>
            <a:r>
              <a:rPr lang="vi-VN" dirty="0" smtClean="0"/>
              <a:t> і політичний мислитель.</a:t>
            </a:r>
            <a:endParaRPr lang="ru-RU" dirty="0"/>
          </a:p>
        </p:txBody>
      </p:sp>
      <p:pic>
        <p:nvPicPr>
          <p:cNvPr id="10248" name="Picture 8" descr="C:\Users\Oksana\Desktop\250px-Montesquieu_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44823"/>
            <a:ext cx="1728192" cy="2073829"/>
          </a:xfrm>
          <a:prstGeom prst="rect">
            <a:avLst/>
          </a:prstGeom>
          <a:noFill/>
        </p:spPr>
      </p:pic>
      <p:sp>
        <p:nvSpPr>
          <p:cNvPr id="15" name="Блок-схема: альтернативный процесс 14"/>
          <p:cNvSpPr/>
          <p:nvPr/>
        </p:nvSpPr>
        <p:spPr>
          <a:xfrm>
            <a:off x="3419872" y="1700808"/>
            <a:ext cx="3024336" cy="18002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Вольтер</a:t>
            </a:r>
            <a:r>
              <a:rPr lang="ru-RU" dirty="0" smtClean="0"/>
              <a:t> — один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найбільших</a:t>
            </a:r>
            <a:r>
              <a:rPr lang="ru-RU" dirty="0" smtClean="0"/>
              <a:t> </a:t>
            </a:r>
            <a:r>
              <a:rPr lang="ru-RU" dirty="0" err="1" smtClean="0"/>
              <a:t>французьких</a:t>
            </a:r>
            <a:r>
              <a:rPr lang="ru-RU" dirty="0" smtClean="0"/>
              <a:t> </a:t>
            </a:r>
            <a:r>
              <a:rPr lang="ru-RU" dirty="0" err="1" smtClean="0"/>
              <a:t>філософів-просвітників</a:t>
            </a:r>
            <a:r>
              <a:rPr lang="ru-RU" dirty="0" smtClean="0"/>
              <a:t> </a:t>
            </a:r>
            <a:r>
              <a:rPr lang="en-US" dirty="0" smtClean="0"/>
              <a:t>XVIII </a:t>
            </a:r>
            <a:r>
              <a:rPr lang="ru-RU" dirty="0" err="1" smtClean="0"/>
              <a:t>століття</a:t>
            </a:r>
            <a:r>
              <a:rPr lang="ru-RU" dirty="0" smtClean="0"/>
              <a:t>: поет, </a:t>
            </a:r>
            <a:r>
              <a:rPr lang="ru-RU" dirty="0" err="1" smtClean="0"/>
              <a:t>прозаїк</a:t>
            </a:r>
            <a:r>
              <a:rPr lang="ru-RU" dirty="0" smtClean="0"/>
              <a:t>, сатирик, </a:t>
            </a:r>
            <a:r>
              <a:rPr lang="ru-RU" dirty="0" err="1" smtClean="0"/>
              <a:t>трагік</a:t>
            </a:r>
            <a:r>
              <a:rPr lang="ru-RU" dirty="0" smtClean="0"/>
              <a:t>, </a:t>
            </a:r>
            <a:r>
              <a:rPr lang="ru-RU" dirty="0" err="1" smtClean="0"/>
              <a:t>історик</a:t>
            </a:r>
            <a:r>
              <a:rPr lang="ru-RU" dirty="0" smtClean="0"/>
              <a:t>, </a:t>
            </a:r>
            <a:r>
              <a:rPr lang="ru-RU" dirty="0" err="1" smtClean="0"/>
              <a:t>публіцист</a:t>
            </a:r>
            <a:endParaRPr lang="ru-RU" dirty="0"/>
          </a:p>
        </p:txBody>
      </p:sp>
      <p:pic>
        <p:nvPicPr>
          <p:cNvPr id="10249" name="Picture 9" descr="C:\Users\Oksana\Desktop\200px-Nicolas_de_Largillière,_François-Marie_Arouet_dit_Voltaire_(vers_1724-1725)_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501008"/>
            <a:ext cx="1760984" cy="2210035"/>
          </a:xfrm>
          <a:prstGeom prst="rect">
            <a:avLst/>
          </a:prstGeom>
          <a:noFill/>
        </p:spPr>
      </p:pic>
      <p:sp>
        <p:nvSpPr>
          <p:cNvPr id="17" name="Блок-схема: альтернативный процесс 16"/>
          <p:cNvSpPr/>
          <p:nvPr/>
        </p:nvSpPr>
        <p:spPr>
          <a:xfrm>
            <a:off x="6444208" y="4077072"/>
            <a:ext cx="2520280" cy="187220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b="1" dirty="0" smtClean="0"/>
              <a:t>Жан-Жак Руссо́</a:t>
            </a:r>
            <a:r>
              <a:rPr lang="vi-VN" dirty="0" smtClean="0"/>
              <a:t>  </a:t>
            </a:r>
            <a:r>
              <a:rPr lang="vi-VN" dirty="0" smtClean="0"/>
              <a:t>французький</a:t>
            </a:r>
            <a:r>
              <a:rPr lang="vi-VN" dirty="0" smtClean="0"/>
              <a:t> філософ-просвітник, письменник, композитор.</a:t>
            </a:r>
            <a:endParaRPr lang="ru-RU" dirty="0"/>
          </a:p>
        </p:txBody>
      </p:sp>
      <p:pic>
        <p:nvPicPr>
          <p:cNvPr id="10250" name="Picture 10" descr="C:\Users\Oksana\Desktop\250px-Jean-Jacques_Rousseau_(painted_portrait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340768"/>
            <a:ext cx="1905000" cy="2651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339752" y="2492896"/>
            <a:ext cx="4320480" cy="2376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Ідеї </a:t>
            </a:r>
          </a:p>
          <a:p>
            <a:pPr algn="ctr"/>
            <a:r>
              <a:rPr lang="uk-UA" sz="3200" dirty="0" smtClean="0"/>
              <a:t>просвітництва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80112" y="4509120"/>
            <a:ext cx="3096344" cy="20162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2">
                    <a:lumMod val="50000"/>
                  </a:schemeClr>
                </a:solidFill>
              </a:rPr>
              <a:t>Протиставлення науки і освіти релігії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908720"/>
            <a:ext cx="3096344" cy="20162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2">
                    <a:lumMod val="50000"/>
                  </a:schemeClr>
                </a:solidFill>
              </a:rPr>
              <a:t>Засудження </a:t>
            </a:r>
          </a:p>
          <a:p>
            <a:pPr algn="ctr"/>
            <a:r>
              <a:rPr lang="uk-UA" sz="2400" b="1" dirty="0" smtClean="0">
                <a:solidFill>
                  <a:schemeClr val="tx2">
                    <a:lumMod val="50000"/>
                  </a:schemeClr>
                </a:solidFill>
              </a:rPr>
              <a:t>Феодальних порядків,експлуатації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4509120"/>
            <a:ext cx="3096344" cy="20162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2">
                    <a:lumMod val="50000"/>
                  </a:schemeClr>
                </a:solidFill>
              </a:rPr>
              <a:t>Довіряти можна лише тому, що доведено, перевірено досвідом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08104" y="764704"/>
            <a:ext cx="3096344" cy="20162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2">
                    <a:lumMod val="50000"/>
                  </a:schemeClr>
                </a:solidFill>
              </a:rPr>
              <a:t>Людина – найвища </a:t>
            </a:r>
            <a:r>
              <a:rPr lang="uk-UA" sz="2400" b="1" dirty="0" err="1" smtClean="0">
                <a:solidFill>
                  <a:schemeClr val="tx2">
                    <a:lumMod val="50000"/>
                  </a:schemeClr>
                </a:solidFill>
              </a:rPr>
              <a:t>цінність.Розум</a:t>
            </a:r>
            <a:r>
              <a:rPr lang="uk-UA" sz="2400" b="1" dirty="0" smtClean="0">
                <a:solidFill>
                  <a:schemeClr val="tx2">
                    <a:lumMod val="50000"/>
                  </a:schemeClr>
                </a:solidFill>
              </a:rPr>
              <a:t>, наука і </a:t>
            </a:r>
            <a:r>
              <a:rPr lang="uk-UA" sz="2400" b="1" dirty="0" err="1" smtClean="0">
                <a:solidFill>
                  <a:schemeClr val="tx2">
                    <a:lumMod val="50000"/>
                  </a:schemeClr>
                </a:solidFill>
              </a:rPr>
              <a:t>досвід-</a:t>
            </a:r>
            <a:r>
              <a:rPr lang="uk-UA" sz="2400" b="1" dirty="0" smtClean="0">
                <a:solidFill>
                  <a:schemeClr val="tx2">
                    <a:lumMod val="50000"/>
                  </a:schemeClr>
                </a:solidFill>
              </a:rPr>
              <a:t> основа пізнання світу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dirty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683568" y="404664"/>
            <a:ext cx="8064896" cy="1368152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Епоха</a:t>
            </a:r>
            <a:r>
              <a:rPr lang="ru-RU" b="1" dirty="0" smtClean="0"/>
              <a:t> </a:t>
            </a:r>
            <a:r>
              <a:rPr lang="ru-RU" b="1" dirty="0" err="1" smtClean="0"/>
              <a:t>Просвітництва</a:t>
            </a:r>
            <a:r>
              <a:rPr lang="ru-RU" b="1" dirty="0" smtClean="0"/>
              <a:t> затвердила у </a:t>
            </a:r>
            <a:r>
              <a:rPr lang="ru-RU" b="1" dirty="0" err="1" smtClean="0"/>
              <a:t>свідомості</a:t>
            </a:r>
            <a:r>
              <a:rPr lang="ru-RU" b="1" dirty="0" smtClean="0"/>
              <a:t> людей </a:t>
            </a:r>
            <a:r>
              <a:rPr lang="ru-RU" b="1" dirty="0" err="1" smtClean="0"/>
              <a:t>поняття</a:t>
            </a:r>
            <a:r>
              <a:rPr lang="ru-RU" b="1" dirty="0" smtClean="0"/>
              <a:t> природного права. </a:t>
            </a:r>
            <a:endParaRPr lang="ru-RU" dirty="0"/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827584" y="1988840"/>
            <a:ext cx="7776864" cy="1728192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Просвітники</a:t>
            </a:r>
            <a:r>
              <a:rPr lang="ru-RU" b="1" dirty="0" smtClean="0"/>
              <a:t> </a:t>
            </a:r>
            <a:r>
              <a:rPr lang="ru-RU" b="1" dirty="0" err="1" smtClean="0"/>
              <a:t>вважали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всі</a:t>
            </a:r>
            <a:r>
              <a:rPr lang="ru-RU" b="1" dirty="0" smtClean="0"/>
              <a:t> люди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природи</a:t>
            </a:r>
            <a:r>
              <a:rPr lang="ru-RU" b="1" dirty="0" smtClean="0"/>
              <a:t> </a:t>
            </a:r>
            <a:r>
              <a:rPr lang="ru-RU" b="1" dirty="0" err="1" smtClean="0"/>
              <a:t>наділені</a:t>
            </a:r>
            <a:r>
              <a:rPr lang="ru-RU" b="1" dirty="0" smtClean="0"/>
              <a:t> </a:t>
            </a:r>
            <a:r>
              <a:rPr lang="ru-RU" b="1" dirty="0" err="1" smtClean="0"/>
              <a:t>природними</a:t>
            </a:r>
            <a:r>
              <a:rPr lang="ru-RU" b="1" dirty="0" smtClean="0"/>
              <a:t> правами, </a:t>
            </a:r>
            <a:r>
              <a:rPr lang="ru-RU" b="1" dirty="0" err="1" smtClean="0"/>
              <a:t>зокрема</a:t>
            </a:r>
            <a:r>
              <a:rPr lang="ru-RU" b="1" dirty="0" smtClean="0"/>
              <a:t> правом на </a:t>
            </a:r>
            <a:r>
              <a:rPr lang="ru-RU" b="1" dirty="0" err="1" smtClean="0"/>
              <a:t>життя</a:t>
            </a:r>
            <a:r>
              <a:rPr lang="ru-RU" b="1" dirty="0" smtClean="0"/>
              <a:t>, свободу та </a:t>
            </a:r>
            <a:r>
              <a:rPr lang="ru-RU" b="1" dirty="0" err="1" smtClean="0"/>
              <a:t>рівність</a:t>
            </a:r>
            <a:endParaRPr lang="ru-RU" dirty="0"/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1115616" y="4149080"/>
            <a:ext cx="7200800" cy="2520280"/>
          </a:xfrm>
          <a:prstGeom prst="downArrowCallout">
            <a:avLst>
              <a:gd name="adj1" fmla="val 25000"/>
              <a:gd name="adj2" fmla="val 24529"/>
              <a:gd name="adj3" fmla="val 25000"/>
              <a:gd name="adj4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 </a:t>
            </a:r>
            <a:r>
              <a:rPr lang="ru-RU" b="1" dirty="0" err="1" smtClean="0"/>
              <a:t>Із</a:t>
            </a:r>
            <a:r>
              <a:rPr lang="ru-RU" b="1" dirty="0" smtClean="0"/>
              <a:t> </a:t>
            </a:r>
            <a:r>
              <a:rPr lang="ru-RU" b="1" dirty="0" err="1" smtClean="0"/>
              <a:t>цього</a:t>
            </a:r>
            <a:r>
              <a:rPr lang="ru-RU" b="1" dirty="0" smtClean="0"/>
              <a:t> </a:t>
            </a:r>
            <a:r>
              <a:rPr lang="ru-RU" b="1" dirty="0" err="1" smtClean="0"/>
              <a:t>випливало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всі</a:t>
            </a:r>
            <a:r>
              <a:rPr lang="ru-RU" b="1" dirty="0" smtClean="0"/>
              <a:t> </a:t>
            </a:r>
            <a:r>
              <a:rPr lang="ru-RU" b="1" dirty="0" err="1" smtClean="0"/>
              <a:t>існуючі</a:t>
            </a:r>
            <a:r>
              <a:rPr lang="ru-RU" b="1" dirty="0" smtClean="0"/>
              <a:t> в </a:t>
            </a:r>
            <a:r>
              <a:rPr lang="ru-RU" b="1" dirty="0" err="1" smtClean="0"/>
              <a:t>суспільстві</a:t>
            </a:r>
            <a:r>
              <a:rPr lang="ru-RU" b="1" dirty="0" smtClean="0"/>
              <a:t> </a:t>
            </a:r>
            <a:r>
              <a:rPr lang="ru-RU" b="1" dirty="0" err="1" smtClean="0"/>
              <a:t>відмінності</a:t>
            </a:r>
            <a:r>
              <a:rPr lang="ru-RU" b="1" dirty="0" smtClean="0"/>
              <a:t> (</a:t>
            </a:r>
            <a:r>
              <a:rPr lang="ru-RU" b="1" dirty="0" err="1" smtClean="0"/>
              <a:t>між</a:t>
            </a:r>
            <a:r>
              <a:rPr lang="ru-RU" b="1" dirty="0" smtClean="0"/>
              <a:t> </a:t>
            </a:r>
            <a:r>
              <a:rPr lang="ru-RU" b="1" dirty="0" err="1" smtClean="0"/>
              <a:t>бідними</a:t>
            </a:r>
            <a:r>
              <a:rPr lang="ru-RU" b="1" dirty="0" smtClean="0"/>
              <a:t> та </a:t>
            </a:r>
            <a:r>
              <a:rPr lang="ru-RU" b="1" dirty="0" err="1" smtClean="0"/>
              <a:t>багатими</a:t>
            </a:r>
            <a:r>
              <a:rPr lang="ru-RU" b="1" dirty="0" smtClean="0"/>
              <a:t>, правителями </a:t>
            </a:r>
            <a:r>
              <a:rPr lang="ru-RU" b="1" dirty="0" err="1" smtClean="0"/>
              <a:t>й</a:t>
            </a:r>
            <a:r>
              <a:rPr lang="ru-RU" b="1" dirty="0" smtClean="0"/>
              <a:t> </a:t>
            </a:r>
            <a:r>
              <a:rPr lang="ru-RU" b="1" dirty="0" err="1" smtClean="0"/>
              <a:t>підданими</a:t>
            </a:r>
            <a:r>
              <a:rPr lang="ru-RU" b="1" dirty="0" smtClean="0"/>
              <a:t>, дворянами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непривілейованими</a:t>
            </a:r>
            <a:r>
              <a:rPr lang="ru-RU" b="1" dirty="0" smtClean="0"/>
              <a:t> особами) </a:t>
            </a:r>
            <a:r>
              <a:rPr lang="ru-RU" b="1" dirty="0" err="1" smtClean="0"/>
              <a:t>були</a:t>
            </a:r>
            <a:r>
              <a:rPr lang="ru-RU" b="1" dirty="0" smtClean="0"/>
              <a:t> </a:t>
            </a:r>
            <a:r>
              <a:rPr lang="ru-RU" b="1" dirty="0" err="1" smtClean="0"/>
              <a:t>встановлені</a:t>
            </a:r>
            <a:r>
              <a:rPr lang="ru-RU" b="1" dirty="0" smtClean="0"/>
              <a:t> не Богом, а самими людьми.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ая выноска 3"/>
          <p:cNvSpPr/>
          <p:nvPr/>
        </p:nvSpPr>
        <p:spPr>
          <a:xfrm>
            <a:off x="683568" y="1124744"/>
            <a:ext cx="8064896" cy="309634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/>
              <a:t>З </a:t>
            </a:r>
            <a:r>
              <a:rPr lang="ru-RU" sz="2800" b="1" dirty="0" err="1" smtClean="0"/>
              <a:t>огляду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це</a:t>
            </a:r>
            <a:r>
              <a:rPr lang="ru-RU" sz="2800" b="1" dirty="0" smtClean="0"/>
              <a:t> вони </a:t>
            </a:r>
            <a:r>
              <a:rPr lang="ru-RU" sz="2800" b="1" dirty="0" err="1" smtClean="0"/>
              <a:t>мали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змінити</a:t>
            </a:r>
            <a:r>
              <a:rPr lang="ru-RU" sz="2800" b="1" dirty="0" smtClean="0"/>
              <a:t> те,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самі</a:t>
            </a:r>
            <a:r>
              <a:rPr lang="ru-RU" sz="2800" b="1" dirty="0" smtClean="0"/>
              <a:t> створили. </a:t>
            </a:r>
          </a:p>
          <a:p>
            <a:r>
              <a:rPr lang="ru-RU" sz="2800" b="1" dirty="0" err="1" smtClean="0"/>
              <a:t>Наміри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змінити</a:t>
            </a:r>
            <a:r>
              <a:rPr lang="ru-RU" sz="2800" b="1" dirty="0" smtClean="0"/>
              <a:t> державу </a:t>
            </a:r>
            <a:r>
              <a:rPr lang="ru-RU" sz="2800" b="1" dirty="0" err="1" smtClean="0"/>
              <a:t>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суспільство</a:t>
            </a:r>
            <a:r>
              <a:rPr lang="ru-RU" sz="2800" b="1" dirty="0" smtClean="0"/>
              <a:t> в </a:t>
            </a:r>
            <a:r>
              <a:rPr lang="ru-RU" sz="2800" b="1" dirty="0" err="1" smtClean="0"/>
              <a:t>епоху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Просвітництва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розглядалися</a:t>
            </a:r>
            <a:r>
              <a:rPr lang="ru-RU" sz="2800" b="1" dirty="0" smtClean="0"/>
              <a:t> не як </a:t>
            </a:r>
            <a:r>
              <a:rPr lang="ru-RU" sz="2800" b="1" dirty="0" err="1" smtClean="0"/>
              <a:t>зазіхання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світовий</a:t>
            </a:r>
            <a:r>
              <a:rPr lang="ru-RU" sz="2800" b="1" dirty="0" smtClean="0"/>
              <a:t> порядок, а як </a:t>
            </a:r>
            <a:r>
              <a:rPr lang="ru-RU" sz="2800" b="1" dirty="0" err="1" smtClean="0"/>
              <a:t>законне</a:t>
            </a:r>
            <a:r>
              <a:rPr lang="ru-RU" sz="2800" b="1" dirty="0" smtClean="0"/>
              <a:t> право </a:t>
            </a:r>
            <a:r>
              <a:rPr lang="ru-RU" sz="2800" b="1" dirty="0" err="1" smtClean="0"/>
              <a:t>людини</a:t>
            </a:r>
            <a:r>
              <a:rPr lang="ru-RU" sz="2800" b="1" dirty="0" smtClean="0"/>
              <a:t>.</a:t>
            </a:r>
            <a:r>
              <a:rPr lang="ru-RU" b="1" dirty="0" smtClean="0"/>
              <a:t> </a:t>
            </a:r>
            <a:endParaRPr lang="ru-RU" b="1" dirty="0"/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899592" y="4941168"/>
            <a:ext cx="6480720" cy="1656184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На думку </a:t>
            </a:r>
            <a:r>
              <a:rPr lang="ru-RU" b="1" dirty="0" err="1" smtClean="0"/>
              <a:t>просвітників</a:t>
            </a:r>
            <a:r>
              <a:rPr lang="ru-RU" b="1" dirty="0" smtClean="0"/>
              <a:t>, </a:t>
            </a:r>
            <a:r>
              <a:rPr lang="ru-RU" b="1" dirty="0" err="1" smtClean="0"/>
              <a:t>щоб</a:t>
            </a:r>
            <a:r>
              <a:rPr lang="ru-RU" b="1" dirty="0" smtClean="0"/>
              <a:t> </a:t>
            </a:r>
            <a:r>
              <a:rPr lang="ru-RU" b="1" dirty="0" err="1" smtClean="0"/>
              <a:t>зробити</a:t>
            </a:r>
            <a:r>
              <a:rPr lang="ru-RU" b="1" dirty="0" smtClean="0"/>
              <a:t> людей </a:t>
            </a:r>
            <a:r>
              <a:rPr lang="ru-RU" b="1" dirty="0" err="1" smtClean="0"/>
              <a:t>щасливими</a:t>
            </a:r>
            <a:r>
              <a:rPr lang="ru-RU" b="1" dirty="0" smtClean="0"/>
              <a:t>, </a:t>
            </a:r>
            <a:r>
              <a:rPr lang="ru-RU" b="1" dirty="0" err="1" smtClean="0"/>
              <a:t>найперше</a:t>
            </a:r>
            <a:r>
              <a:rPr lang="ru-RU" b="1" dirty="0" smtClean="0"/>
              <a:t> </a:t>
            </a:r>
            <a:r>
              <a:rPr lang="ru-RU" b="1" dirty="0" err="1" smtClean="0"/>
              <a:t>слід</a:t>
            </a:r>
            <a:r>
              <a:rPr lang="ru-RU" b="1" dirty="0" smtClean="0"/>
              <a:t> </a:t>
            </a:r>
            <a:r>
              <a:rPr lang="ru-RU" b="1" dirty="0" err="1" smtClean="0"/>
              <a:t>усіх</a:t>
            </a:r>
            <a:r>
              <a:rPr lang="ru-RU" b="1" dirty="0" smtClean="0"/>
              <a:t> </a:t>
            </a:r>
            <a:r>
              <a:rPr lang="ru-RU" b="1" dirty="0" err="1" smtClean="0"/>
              <a:t>їх</a:t>
            </a:r>
            <a:r>
              <a:rPr lang="ru-RU" b="1" dirty="0" smtClean="0"/>
              <a:t> </a:t>
            </a:r>
            <a:r>
              <a:rPr lang="ru-RU" b="1" dirty="0" err="1" smtClean="0"/>
              <a:t>забезпечити</a:t>
            </a:r>
            <a:r>
              <a:rPr lang="ru-RU" b="1" dirty="0" smtClean="0"/>
              <a:t> </a:t>
            </a:r>
            <a:r>
              <a:rPr lang="ru-RU" b="1" dirty="0" err="1" smtClean="0"/>
              <a:t>природними</a:t>
            </a:r>
            <a:r>
              <a:rPr lang="ru-RU" b="1" dirty="0" smtClean="0"/>
              <a:t> правами, </a:t>
            </a:r>
            <a:r>
              <a:rPr lang="ru-RU" b="1" dirty="0" err="1" smtClean="0"/>
              <a:t>відкритими</a:t>
            </a:r>
            <a:r>
              <a:rPr lang="ru-RU" b="1" dirty="0" smtClean="0"/>
              <a:t> за </a:t>
            </a:r>
            <a:r>
              <a:rPr lang="ru-RU" b="1" dirty="0" err="1" smtClean="0"/>
              <a:t>допомогою</a:t>
            </a:r>
            <a:r>
              <a:rPr lang="ru-RU" b="1" dirty="0" smtClean="0"/>
              <a:t> </a:t>
            </a:r>
            <a:r>
              <a:rPr lang="ru-RU" b="1" dirty="0" err="1" smtClean="0"/>
              <a:t>розуму</a:t>
            </a:r>
            <a:r>
              <a:rPr lang="ru-RU" b="1" dirty="0" smtClean="0"/>
              <a:t>. </a:t>
            </a:r>
            <a:r>
              <a:rPr lang="ru-RU" b="1" dirty="0" err="1" smtClean="0"/>
              <a:t>Надії</a:t>
            </a:r>
            <a:r>
              <a:rPr lang="ru-RU" b="1" dirty="0" smtClean="0"/>
              <a:t> на </a:t>
            </a:r>
            <a:r>
              <a:rPr lang="ru-RU" b="1" dirty="0" err="1" smtClean="0"/>
              <a:t>реалізацію</a:t>
            </a:r>
            <a:r>
              <a:rPr lang="ru-RU" b="1" dirty="0" smtClean="0"/>
              <a:t> </a:t>
            </a:r>
            <a:r>
              <a:rPr lang="ru-RU" b="1" dirty="0" err="1" smtClean="0"/>
              <a:t>своїх</a:t>
            </a:r>
            <a:r>
              <a:rPr lang="ru-RU" b="1" dirty="0" smtClean="0"/>
              <a:t> </a:t>
            </a:r>
            <a:r>
              <a:rPr lang="ru-RU" b="1" dirty="0" err="1" smtClean="0"/>
              <a:t>ідей</a:t>
            </a:r>
            <a:r>
              <a:rPr lang="ru-RU" b="1" dirty="0" smtClean="0"/>
              <a:t> </a:t>
            </a:r>
            <a:r>
              <a:rPr lang="ru-RU" b="1" dirty="0" err="1" smtClean="0"/>
              <a:t>просвітники</a:t>
            </a:r>
            <a:r>
              <a:rPr lang="ru-RU" b="1" dirty="0" smtClean="0"/>
              <a:t> </a:t>
            </a:r>
            <a:r>
              <a:rPr lang="ru-RU" b="1" dirty="0" err="1" smtClean="0"/>
              <a:t>покладали</a:t>
            </a:r>
            <a:r>
              <a:rPr lang="ru-RU" b="1" dirty="0" smtClean="0"/>
              <a:t> </a:t>
            </a:r>
            <a:r>
              <a:rPr lang="ru-RU" b="1" dirty="0" err="1" smtClean="0"/>
              <a:t>на</a:t>
            </a:r>
            <a:r>
              <a:rPr lang="ru-RU" b="1" dirty="0" smtClean="0"/>
              <a:t> </a:t>
            </a:r>
            <a:r>
              <a:rPr lang="ru-RU" b="1" dirty="0" err="1" smtClean="0"/>
              <a:t>освічених</a:t>
            </a:r>
            <a:r>
              <a:rPr lang="ru-RU" b="1" dirty="0" smtClean="0"/>
              <a:t> </a:t>
            </a:r>
            <a:r>
              <a:rPr lang="ru-RU" b="1" dirty="0" err="1" smtClean="0"/>
              <a:t>монархів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-900608" y="260648"/>
            <a:ext cx="144016" cy="36004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476672"/>
            <a:ext cx="8640960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До </a:t>
            </a:r>
            <a:r>
              <a:rPr lang="ru-RU" b="1" dirty="0" err="1" smtClean="0"/>
              <a:t>релігії</a:t>
            </a:r>
            <a:r>
              <a:rPr lang="ru-RU" b="1" dirty="0" smtClean="0"/>
              <a:t> та церкви </a:t>
            </a:r>
            <a:r>
              <a:rPr lang="ru-RU" b="1" dirty="0" err="1" smtClean="0"/>
              <a:t>просвітники</a:t>
            </a:r>
            <a:r>
              <a:rPr lang="ru-RU" b="1" dirty="0" smtClean="0"/>
              <a:t> </a:t>
            </a:r>
            <a:r>
              <a:rPr lang="ru-RU" b="1" dirty="0" err="1" smtClean="0"/>
              <a:t>здебільшого</a:t>
            </a:r>
            <a:r>
              <a:rPr lang="ru-RU" b="1" dirty="0" smtClean="0"/>
              <a:t> </a:t>
            </a:r>
            <a:r>
              <a:rPr lang="ru-RU" b="1" dirty="0" err="1" smtClean="0"/>
              <a:t>ставилися</a:t>
            </a:r>
            <a:r>
              <a:rPr lang="ru-RU" b="1" dirty="0" smtClean="0"/>
              <a:t> </a:t>
            </a:r>
            <a:r>
              <a:rPr lang="ru-RU" b="1" dirty="0" err="1" smtClean="0"/>
              <a:t>байдуже</a:t>
            </a:r>
            <a:r>
              <a:rPr lang="ru-RU" b="1" dirty="0" smtClean="0"/>
              <a:t>, </a:t>
            </a:r>
            <a:r>
              <a:rPr lang="ru-RU" b="1" dirty="0" err="1" smtClean="0"/>
              <a:t>ато</a:t>
            </a:r>
            <a:r>
              <a:rPr lang="ru-RU" b="1" dirty="0" smtClean="0"/>
              <a:t> </a:t>
            </a:r>
            <a:r>
              <a:rPr lang="ru-RU" b="1" dirty="0" err="1" smtClean="0"/>
              <a:t>й</a:t>
            </a:r>
            <a:r>
              <a:rPr lang="ru-RU" b="1" dirty="0" smtClean="0"/>
              <a:t> </a:t>
            </a:r>
            <a:r>
              <a:rPr lang="ru-RU" b="1" dirty="0" err="1" smtClean="0"/>
              <a:t>вороже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060848"/>
            <a:ext cx="3528392" cy="2448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/>
              <a:t>Вважали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світотворення</a:t>
            </a:r>
            <a:r>
              <a:rPr lang="ru-RU" b="1" dirty="0" smtClean="0"/>
              <a:t> </a:t>
            </a:r>
            <a:r>
              <a:rPr lang="ru-RU" b="1" dirty="0" err="1" smtClean="0"/>
              <a:t>було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деїстичним</a:t>
            </a:r>
            <a:r>
              <a:rPr lang="ru-RU" b="1" dirty="0" smtClean="0"/>
              <a:t> (Бог створив </a:t>
            </a:r>
            <a:r>
              <a:rPr lang="ru-RU" b="1" dirty="0" err="1" smtClean="0"/>
              <a:t>світі</a:t>
            </a:r>
            <a:r>
              <a:rPr lang="ru-RU" b="1" dirty="0" smtClean="0"/>
              <a:t> </a:t>
            </a:r>
            <a:r>
              <a:rPr lang="ru-RU" b="1" dirty="0" err="1" smtClean="0"/>
              <a:t>після</a:t>
            </a:r>
            <a:r>
              <a:rPr lang="ru-RU" b="1" dirty="0" smtClean="0"/>
              <a:t> того не </a:t>
            </a:r>
            <a:r>
              <a:rPr lang="ru-RU" b="1" dirty="0" err="1" smtClean="0"/>
              <a:t>втручався</a:t>
            </a:r>
            <a:r>
              <a:rPr lang="ru-RU" b="1" dirty="0" smtClean="0"/>
              <a:t> в </a:t>
            </a:r>
            <a:r>
              <a:rPr lang="ru-RU" b="1" dirty="0" err="1" smtClean="0"/>
              <a:t>історію</a:t>
            </a:r>
            <a:r>
              <a:rPr lang="ru-RU" b="1" dirty="0" smtClean="0"/>
              <a:t> </a:t>
            </a:r>
            <a:r>
              <a:rPr lang="ru-RU" b="1" dirty="0" err="1" smtClean="0"/>
              <a:t>людства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2132856"/>
            <a:ext cx="3456384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атеїстичним</a:t>
            </a:r>
            <a:r>
              <a:rPr lang="ru-RU" b="1" dirty="0" smtClean="0"/>
              <a:t> (</a:t>
            </a:r>
            <a:r>
              <a:rPr lang="ru-RU" b="1" dirty="0" err="1" smtClean="0"/>
              <a:t>повне</a:t>
            </a:r>
            <a:r>
              <a:rPr lang="ru-RU" b="1" dirty="0" smtClean="0"/>
              <a:t> </a:t>
            </a:r>
            <a:r>
              <a:rPr lang="ru-RU" b="1" dirty="0" err="1" smtClean="0"/>
              <a:t>заперечення</a:t>
            </a:r>
            <a:r>
              <a:rPr lang="ru-RU" b="1" dirty="0" smtClean="0"/>
              <a:t> </a:t>
            </a:r>
            <a:r>
              <a:rPr lang="ru-RU" b="1" dirty="0" err="1" smtClean="0"/>
              <a:t>існування</a:t>
            </a:r>
            <a:r>
              <a:rPr lang="ru-RU" b="1" dirty="0" smtClean="0"/>
              <a:t> Бога. 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39752" y="2276872"/>
            <a:ext cx="28803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941168"/>
            <a:ext cx="8280920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/>
              <a:t>Проте</a:t>
            </a:r>
            <a:r>
              <a:rPr lang="ru-RU" b="1" dirty="0" smtClean="0"/>
              <a:t> </a:t>
            </a:r>
            <a:r>
              <a:rPr lang="ru-RU" b="1" dirty="0" err="1" smtClean="0"/>
              <a:t>церква</a:t>
            </a:r>
            <a:r>
              <a:rPr lang="ru-RU" b="1" dirty="0" smtClean="0"/>
              <a:t> </a:t>
            </a:r>
            <a:r>
              <a:rPr lang="ru-RU" b="1" dirty="0" err="1" smtClean="0"/>
              <a:t>вжене</a:t>
            </a:r>
            <a:r>
              <a:rPr lang="ru-RU" b="1" dirty="0" smtClean="0"/>
              <a:t> </a:t>
            </a:r>
            <a:r>
              <a:rPr lang="ru-RU" b="1" dirty="0" err="1" smtClean="0"/>
              <a:t>змогла</a:t>
            </a:r>
            <a:r>
              <a:rPr lang="ru-RU" b="1" dirty="0" smtClean="0"/>
              <a:t> </a:t>
            </a:r>
            <a:r>
              <a:rPr lang="ru-RU" b="1" dirty="0" err="1" smtClean="0"/>
              <a:t>гідно</a:t>
            </a:r>
            <a:r>
              <a:rPr lang="ru-RU" b="1" dirty="0" smtClean="0"/>
              <a:t> </a:t>
            </a:r>
            <a:r>
              <a:rPr lang="ru-RU" b="1" dirty="0" err="1" smtClean="0"/>
              <a:t>відповісти</a:t>
            </a:r>
            <a:r>
              <a:rPr lang="ru-RU" b="1" dirty="0" smtClean="0"/>
              <a:t> на критику </a:t>
            </a:r>
            <a:r>
              <a:rPr lang="ru-RU" b="1" dirty="0" err="1" smtClean="0"/>
              <a:t>просвітителів</a:t>
            </a:r>
            <a:r>
              <a:rPr lang="ru-RU" b="1" dirty="0" smtClean="0"/>
              <a:t>.</a:t>
            </a:r>
            <a:br>
              <a:rPr lang="ru-RU" b="1" dirty="0" smtClean="0"/>
            </a:br>
            <a:r>
              <a:rPr lang="ru-RU" b="1" dirty="0" err="1" smtClean="0"/>
              <a:t>Із</a:t>
            </a:r>
            <a:r>
              <a:rPr lang="ru-RU" b="1" dirty="0" smtClean="0"/>
              <a:t> </a:t>
            </a:r>
            <a:r>
              <a:rPr lang="ru-RU" b="1" dirty="0" err="1" smtClean="0"/>
              <a:t>падінням</a:t>
            </a:r>
            <a:r>
              <a:rPr lang="ru-RU" b="1" dirty="0" smtClean="0"/>
              <a:t> авторитету церкви </a:t>
            </a:r>
            <a:r>
              <a:rPr lang="ru-RU" b="1" dirty="0" err="1" smtClean="0"/>
              <a:t>її</a:t>
            </a:r>
            <a:r>
              <a:rPr lang="ru-RU" b="1" dirty="0" smtClean="0"/>
              <a:t> </a:t>
            </a:r>
            <a:r>
              <a:rPr lang="ru-RU" b="1" dirty="0" err="1" smtClean="0"/>
              <a:t>багатства</a:t>
            </a:r>
            <a:r>
              <a:rPr lang="ru-RU" b="1" dirty="0" smtClean="0"/>
              <a:t> та </a:t>
            </a:r>
            <a:r>
              <a:rPr lang="ru-RU" b="1" dirty="0" err="1" smtClean="0"/>
              <a:t>привілеї</a:t>
            </a:r>
            <a:r>
              <a:rPr lang="ru-RU" b="1" dirty="0" smtClean="0"/>
              <a:t> стали </a:t>
            </a:r>
            <a:r>
              <a:rPr lang="ru-RU" b="1" dirty="0" err="1" smtClean="0"/>
              <a:t>об’єктом</a:t>
            </a:r>
            <a:r>
              <a:rPr lang="ru-RU" b="1" dirty="0" smtClean="0"/>
              <a:t> </a:t>
            </a:r>
            <a:r>
              <a:rPr lang="ru-RU" b="1" dirty="0" err="1" smtClean="0"/>
              <a:t>зазіхань</a:t>
            </a:r>
            <a:r>
              <a:rPr lang="ru-RU" b="1" dirty="0" smtClean="0"/>
              <a:t> </a:t>
            </a:r>
            <a:r>
              <a:rPr lang="ru-RU" b="1" dirty="0" err="1" smtClean="0"/>
              <a:t>із</a:t>
            </a:r>
            <a:r>
              <a:rPr lang="ru-RU" b="1" dirty="0" smtClean="0"/>
              <a:t> боку </a:t>
            </a:r>
            <a:r>
              <a:rPr lang="ru-RU" b="1" dirty="0" err="1" smtClean="0"/>
              <a:t>держави</a:t>
            </a:r>
            <a:r>
              <a:rPr lang="ru-RU" b="1" dirty="0" smtClean="0"/>
              <a:t>. </a:t>
            </a:r>
            <a:r>
              <a:rPr lang="ru-RU" b="1" dirty="0" err="1" smtClean="0"/>
              <a:t>Європейські</a:t>
            </a:r>
            <a:r>
              <a:rPr lang="ru-RU" b="1" dirty="0" smtClean="0"/>
              <a:t> </a:t>
            </a:r>
            <a:r>
              <a:rPr lang="ru-RU" b="1" dirty="0" err="1" smtClean="0"/>
              <a:t>правителі</a:t>
            </a:r>
            <a:r>
              <a:rPr lang="ru-RU" b="1" dirty="0" smtClean="0"/>
              <a:t> стали </a:t>
            </a:r>
            <a:r>
              <a:rPr lang="ru-RU" b="1" dirty="0" err="1" smtClean="0"/>
              <a:t>здійснювати</a:t>
            </a:r>
            <a:r>
              <a:rPr lang="ru-RU" b="1" dirty="0" smtClean="0"/>
              <a:t> </a:t>
            </a:r>
            <a:r>
              <a:rPr lang="ru-RU" b="1" dirty="0" err="1" smtClean="0"/>
              <a:t>секуляриза</a:t>
            </a:r>
            <a:r>
              <a:rPr lang="ru-RU" b="1" dirty="0" smtClean="0"/>
              <a:t>-</a:t>
            </a:r>
            <a:br>
              <a:rPr lang="ru-RU" b="1" dirty="0" smtClean="0"/>
            </a:br>
            <a:r>
              <a:rPr lang="ru-RU" b="1" dirty="0" err="1" smtClean="0"/>
              <a:t>цію</a:t>
            </a:r>
            <a:r>
              <a:rPr lang="ru-RU" b="1" dirty="0" smtClean="0"/>
              <a:t> </a:t>
            </a:r>
            <a:r>
              <a:rPr lang="ru-RU" b="1" dirty="0" err="1" smtClean="0"/>
              <a:t>церковної</a:t>
            </a:r>
            <a:r>
              <a:rPr lang="ru-RU" b="1" dirty="0" smtClean="0"/>
              <a:t> </a:t>
            </a:r>
            <a:r>
              <a:rPr lang="ru-RU" b="1" dirty="0" err="1" smtClean="0"/>
              <a:t>власності</a:t>
            </a:r>
            <a:r>
              <a:rPr lang="ru-RU" b="1" dirty="0" smtClean="0"/>
              <a:t>. </a:t>
            </a:r>
            <a:r>
              <a:rPr lang="ru-RU" b="1" dirty="0" err="1" smtClean="0"/>
              <a:t>Відкривалися</a:t>
            </a:r>
            <a:r>
              <a:rPr lang="ru-RU" b="1" dirty="0" smtClean="0"/>
              <a:t> </a:t>
            </a:r>
            <a:r>
              <a:rPr lang="ru-RU" b="1" dirty="0" err="1" smtClean="0"/>
              <a:t>світські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 </a:t>
            </a:r>
            <a:r>
              <a:rPr lang="ru-RU" b="1" dirty="0" err="1" smtClean="0"/>
              <a:t>Папі</a:t>
            </a:r>
            <a:r>
              <a:rPr lang="ru-RU" b="1" dirty="0" smtClean="0"/>
              <a:t> </a:t>
            </a:r>
            <a:r>
              <a:rPr lang="ru-RU" b="1" dirty="0" err="1" smtClean="0"/>
              <a:t>Римському</a:t>
            </a:r>
            <a:r>
              <a:rPr lang="ru-RU" b="1" dirty="0" smtClean="0"/>
              <a:t> </a:t>
            </a:r>
            <a:r>
              <a:rPr lang="ru-RU" b="1" dirty="0" err="1" smtClean="0"/>
              <a:t>навіть</a:t>
            </a:r>
            <a:r>
              <a:rPr lang="ru-RU" b="1" dirty="0" smtClean="0"/>
              <a:t> </a:t>
            </a:r>
            <a:r>
              <a:rPr lang="ru-RU" b="1" dirty="0" err="1" smtClean="0"/>
              <a:t>довелося</a:t>
            </a:r>
            <a:r>
              <a:rPr lang="ru-RU" b="1" dirty="0" smtClean="0"/>
              <a:t> </a:t>
            </a:r>
            <a:r>
              <a:rPr lang="ru-RU" b="1" dirty="0" err="1" smtClean="0"/>
              <a:t>розпустити</a:t>
            </a:r>
            <a:r>
              <a:rPr lang="ru-RU" b="1" dirty="0" smtClean="0"/>
              <a:t> Орден </a:t>
            </a:r>
            <a:r>
              <a:rPr lang="ru-RU" b="1" dirty="0" err="1" smtClean="0"/>
              <a:t>єзуїтів</a:t>
            </a:r>
            <a:r>
              <a:rPr lang="ru-RU" b="1" dirty="0" smtClean="0"/>
              <a:t> (</a:t>
            </a:r>
            <a:r>
              <a:rPr lang="ru-RU" b="1" dirty="0" err="1" smtClean="0"/>
              <a:t>згодом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</a:t>
            </a:r>
            <a:r>
              <a:rPr lang="ru-RU" b="1" dirty="0" err="1" smtClean="0"/>
              <a:t>відновили</a:t>
            </a:r>
            <a:r>
              <a:rPr lang="ru-RU" b="1" dirty="0" smtClean="0"/>
              <a:t>. У </a:t>
            </a:r>
            <a:r>
              <a:rPr lang="ru-RU" b="1" dirty="0" err="1" smtClean="0"/>
              <a:t>більшості</a:t>
            </a:r>
            <a:r>
              <a:rPr lang="ru-RU" b="1" dirty="0" smtClean="0"/>
              <a:t> </a:t>
            </a:r>
            <a:r>
              <a:rPr lang="ru-RU" b="1" dirty="0" err="1" smtClean="0"/>
              <a:t>країн</a:t>
            </a:r>
            <a:r>
              <a:rPr lang="ru-RU" b="1" dirty="0" smtClean="0"/>
              <a:t> </a:t>
            </a:r>
            <a:r>
              <a:rPr lang="ru-RU" b="1" dirty="0" err="1" smtClean="0"/>
              <a:t>припинилися</a:t>
            </a:r>
            <a:r>
              <a:rPr lang="ru-RU" b="1" dirty="0" smtClean="0"/>
              <a:t> суди </a:t>
            </a:r>
            <a:r>
              <a:rPr lang="ru-RU" b="1" dirty="0" err="1" smtClean="0"/>
              <a:t>інквізиції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35696" y="2564904"/>
            <a:ext cx="5760640" cy="2304256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/>
              <a:t>Секуляризація</a:t>
            </a:r>
            <a:r>
              <a:rPr lang="ru-RU" b="1" dirty="0" smtClean="0"/>
              <a:t> </a:t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латин</a:t>
            </a:r>
            <a:r>
              <a:rPr lang="ru-RU" b="1" dirty="0" smtClean="0"/>
              <a:t>. </a:t>
            </a:r>
            <a:r>
              <a:rPr lang="en-US" b="1" dirty="0" err="1" smtClean="0"/>
              <a:t>saecularis</a:t>
            </a:r>
            <a:r>
              <a:rPr lang="en-US" b="1" dirty="0" smtClean="0"/>
              <a:t> — </a:t>
            </a:r>
            <a:r>
              <a:rPr lang="ru-RU" b="1" dirty="0" err="1" smtClean="0"/>
              <a:t>світський</a:t>
            </a:r>
            <a:r>
              <a:rPr lang="ru-RU" b="1" dirty="0" smtClean="0"/>
              <a:t>) — в </a:t>
            </a:r>
            <a:r>
              <a:rPr lang="ru-RU" b="1" dirty="0" err="1" smtClean="0"/>
              <a:t>історичній</a:t>
            </a:r>
            <a:r>
              <a:rPr lang="ru-RU" b="1" dirty="0" smtClean="0"/>
              <a:t> </a:t>
            </a:r>
            <a:r>
              <a:rPr lang="ru-RU" b="1" dirty="0" err="1" smtClean="0"/>
              <a:t>науці</a:t>
            </a:r>
            <a:r>
              <a:rPr lang="ru-RU" b="1" dirty="0" smtClean="0"/>
              <a:t> </a:t>
            </a:r>
            <a:r>
              <a:rPr lang="ru-RU" b="1" dirty="0" err="1" smtClean="0"/>
              <a:t>вилучення</a:t>
            </a:r>
            <a:r>
              <a:rPr lang="ru-RU" b="1" dirty="0" smtClean="0"/>
              <a:t> </a:t>
            </a:r>
            <a:r>
              <a:rPr lang="ru-RU" b="1" dirty="0" err="1" smtClean="0"/>
              <a:t>будь-чого</a:t>
            </a:r>
            <a:r>
              <a:rPr lang="ru-RU" b="1" dirty="0" smtClean="0"/>
              <a:t> </a:t>
            </a:r>
            <a:r>
              <a:rPr lang="ru-RU" b="1" dirty="0" err="1" smtClean="0"/>
              <a:t>із</a:t>
            </a:r>
            <a:r>
              <a:rPr lang="ru-RU" b="1" dirty="0" smtClean="0"/>
              <a:t> церковного, духовного </a:t>
            </a:r>
            <a:r>
              <a:rPr lang="ru-RU" b="1" dirty="0" err="1" smtClean="0"/>
              <a:t>відання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передача у </a:t>
            </a:r>
            <a:r>
              <a:rPr lang="ru-RU" b="1" dirty="0" err="1" smtClean="0"/>
              <a:t>світське</a:t>
            </a:r>
            <a:r>
              <a:rPr lang="ru-RU" b="1" dirty="0" smtClean="0"/>
              <a:t>, </a:t>
            </a:r>
            <a:r>
              <a:rPr lang="ru-RU" b="1" dirty="0" err="1" smtClean="0"/>
              <a:t>цивільне</a:t>
            </a:r>
            <a:r>
              <a:rPr lang="ru-RU" b="1" dirty="0" smtClean="0"/>
              <a:t> </a:t>
            </a:r>
            <a:r>
              <a:rPr lang="ru-RU" b="1" dirty="0" err="1" smtClean="0"/>
              <a:t>відання</a:t>
            </a:r>
            <a:r>
              <a:rPr lang="ru-RU" b="1" dirty="0" smtClean="0"/>
              <a:t>, </a:t>
            </a:r>
            <a:r>
              <a:rPr lang="ru-RU" b="1" dirty="0" err="1" smtClean="0"/>
              <a:t>перетворення</a:t>
            </a:r>
            <a:r>
              <a:rPr lang="ru-RU" b="1" dirty="0" smtClean="0"/>
              <a:t> </a:t>
            </a:r>
            <a:r>
              <a:rPr lang="ru-RU" b="1" dirty="0" err="1" smtClean="0"/>
              <a:t>церковної</a:t>
            </a:r>
            <a:r>
              <a:rPr lang="ru-RU" b="1" dirty="0" smtClean="0"/>
              <a:t> </a:t>
            </a:r>
            <a:r>
              <a:rPr lang="ru-RU" b="1" dirty="0" err="1" smtClean="0"/>
              <a:t>власності</a:t>
            </a:r>
            <a:r>
              <a:rPr lang="ru-RU" b="1" dirty="0" smtClean="0"/>
              <a:t> на </a:t>
            </a:r>
            <a:r>
              <a:rPr lang="ru-RU" b="1" dirty="0" err="1" smtClean="0"/>
              <a:t>державну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sz="1600" dirty="0" smtClean="0"/>
              <a:t>Король </a:t>
            </a:r>
            <a:r>
              <a:rPr lang="ru-RU" sz="1600" dirty="0" err="1" smtClean="0"/>
              <a:t>Пруссії</a:t>
            </a:r>
            <a:r>
              <a:rPr lang="ru-RU" sz="1600" dirty="0" smtClean="0"/>
              <a:t> </a:t>
            </a:r>
            <a:r>
              <a:rPr lang="ru-RU" sz="1600" dirty="0" err="1" smtClean="0"/>
              <a:t>Фрідріх</a:t>
            </a:r>
            <a:r>
              <a:rPr lang="ru-RU" sz="1600" dirty="0" smtClean="0"/>
              <a:t> ІІ,, </a:t>
            </a:r>
            <a:r>
              <a:rPr lang="ru-RU" sz="1600" dirty="0" err="1" smtClean="0"/>
              <a:t>австрійський</a:t>
            </a:r>
            <a:r>
              <a:rPr lang="ru-RU" sz="1600" dirty="0" smtClean="0"/>
              <a:t> </a:t>
            </a:r>
            <a:r>
              <a:rPr lang="ru-RU" sz="1600" dirty="0" err="1" smtClean="0"/>
              <a:t>імператор</a:t>
            </a:r>
            <a:r>
              <a:rPr lang="ru-RU" sz="1600" dirty="0" smtClean="0"/>
              <a:t> </a:t>
            </a:r>
            <a:r>
              <a:rPr lang="ru-RU" sz="1600" dirty="0" err="1" smtClean="0"/>
              <a:t>Йосип</a:t>
            </a:r>
            <a:r>
              <a:rPr lang="ru-RU" sz="1600" dirty="0" smtClean="0"/>
              <a:t> ІІ ввели </a:t>
            </a:r>
            <a:r>
              <a:rPr lang="ru-RU" sz="1600" dirty="0" err="1" smtClean="0"/>
              <a:t>заг.початкову</a:t>
            </a:r>
            <a:r>
              <a:rPr lang="ru-RU" sz="1600" dirty="0" smtClean="0"/>
              <a:t> </a:t>
            </a:r>
            <a:r>
              <a:rPr lang="ru-RU" sz="1600" dirty="0" err="1" smtClean="0"/>
              <a:t>освіту</a:t>
            </a:r>
            <a:r>
              <a:rPr lang="ru-RU" sz="1600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uk-UA" sz="1600" dirty="0" smtClean="0"/>
              <a:t>У Франції протягом 18 ст. кількість неписьменних скоротилася із 79 до 63%</a:t>
            </a:r>
            <a:endParaRPr lang="ru-RU" sz="1600" dirty="0" smtClean="0"/>
          </a:p>
          <a:p>
            <a:pPr>
              <a:buNone/>
            </a:pPr>
            <a:r>
              <a:rPr lang="ru-RU" sz="2800" dirty="0" err="1" smtClean="0"/>
              <a:t>Заповніть</a:t>
            </a:r>
            <a:r>
              <a:rPr lang="ru-RU" sz="2800" dirty="0" smtClean="0"/>
              <a:t> </a:t>
            </a:r>
            <a:r>
              <a:rPr lang="ru-RU" sz="2800" dirty="0" err="1" smtClean="0"/>
              <a:t>самостійно</a:t>
            </a:r>
            <a:r>
              <a:rPr lang="ru-RU" sz="2800" dirty="0" smtClean="0"/>
              <a:t> </a:t>
            </a:r>
            <a:r>
              <a:rPr lang="ru-RU" sz="2800" dirty="0" err="1" smtClean="0"/>
              <a:t>таблицю</a:t>
            </a:r>
            <a:r>
              <a:rPr lang="ru-RU" sz="2800" dirty="0" smtClean="0"/>
              <a:t> </a:t>
            </a:r>
          </a:p>
          <a:p>
            <a:pPr>
              <a:buNone/>
            </a:pPr>
            <a:r>
              <a:rPr lang="ru-RU" sz="1400" dirty="0" err="1" smtClean="0"/>
              <a:t>Стор</a:t>
            </a:r>
            <a:r>
              <a:rPr lang="uk-UA" sz="1400" dirty="0" smtClean="0"/>
              <a:t>інка 180</a:t>
            </a:r>
            <a:endParaRPr lang="uk-UA" sz="1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48680"/>
            <a:ext cx="727280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Епоха</a:t>
            </a:r>
            <a:r>
              <a:rPr lang="ru-RU" b="1" dirty="0" smtClean="0"/>
              <a:t> </a:t>
            </a:r>
            <a:r>
              <a:rPr lang="ru-RU" b="1" dirty="0" err="1" smtClean="0"/>
              <a:t>Просвітництва</a:t>
            </a:r>
            <a:r>
              <a:rPr lang="ru-RU" b="1" dirty="0" smtClean="0"/>
              <a:t> дала </a:t>
            </a:r>
            <a:r>
              <a:rPr lang="ru-RU" b="1" dirty="0" err="1" smtClean="0"/>
              <a:t>могутній</a:t>
            </a:r>
            <a:r>
              <a:rPr lang="ru-RU" b="1" dirty="0" smtClean="0"/>
              <a:t> </a:t>
            </a:r>
            <a:r>
              <a:rPr lang="ru-RU" b="1" dirty="0" err="1" smtClean="0"/>
              <a:t>поштовх</a:t>
            </a:r>
            <a:r>
              <a:rPr lang="ru-RU" b="1" dirty="0" smtClean="0"/>
              <a:t> </a:t>
            </a:r>
            <a:r>
              <a:rPr lang="ru-RU" b="1" dirty="0" err="1" smtClean="0"/>
              <a:t>освіті</a:t>
            </a:r>
            <a:r>
              <a:rPr lang="ru-RU" b="1" dirty="0" smtClean="0"/>
              <a:t>. </a:t>
            </a:r>
            <a:endParaRPr lang="ru-RU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3645024"/>
          <a:ext cx="8352928" cy="1313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/>
                <a:gridCol w="4392488"/>
              </a:tblGrid>
              <a:tr h="720080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Дені</a:t>
                      </a:r>
                      <a:r>
                        <a:rPr lang="uk-UA" dirty="0" smtClean="0"/>
                        <a:t> Дідро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3456">
                <a:tc>
                  <a:txBody>
                    <a:bodyPr/>
                    <a:lstStyle/>
                    <a:p>
                      <a:r>
                        <a:rPr lang="uk-UA" dirty="0" smtClean="0"/>
                        <a:t>Жан Д</a:t>
                      </a:r>
                      <a:r>
                        <a:rPr lang="en-US" dirty="0" smtClean="0"/>
                        <a:t>’</a:t>
                      </a:r>
                      <a:r>
                        <a:rPr lang="uk-UA" dirty="0" err="1" smtClean="0"/>
                        <a:t>Аламбер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771800" y="5229200"/>
            <a:ext cx="5400600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Яке значення мала епоха Просвітництва в історії Європи?</a:t>
            </a:r>
            <a:endParaRPr lang="uk-UA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b="1" dirty="0" smtClean="0"/>
              <a:t>В </a:t>
            </a:r>
            <a:r>
              <a:rPr lang="ru-RU" b="1" dirty="0" err="1" smtClean="0"/>
              <a:t>епоху</a:t>
            </a:r>
            <a:r>
              <a:rPr lang="ru-RU" b="1" dirty="0" smtClean="0"/>
              <a:t> </a:t>
            </a:r>
            <a:r>
              <a:rPr lang="ru-RU" b="1" dirty="0" err="1" smtClean="0"/>
              <a:t>Просвітництва</a:t>
            </a:r>
            <a:r>
              <a:rPr lang="ru-RU" b="1" dirty="0" smtClean="0"/>
              <a:t> </a:t>
            </a:r>
            <a:r>
              <a:rPr lang="ru-RU" b="1" dirty="0" err="1" smtClean="0"/>
              <a:t>з’явилася</a:t>
            </a:r>
            <a:r>
              <a:rPr lang="ru-RU" b="1" dirty="0" smtClean="0"/>
              <a:t> нова </a:t>
            </a:r>
            <a:r>
              <a:rPr lang="ru-RU" b="1" dirty="0" err="1" smtClean="0"/>
              <a:t>вагома</a:t>
            </a:r>
            <a:r>
              <a:rPr lang="ru-RU" b="1" dirty="0" smtClean="0"/>
              <a:t> сила в </a:t>
            </a:r>
            <a:r>
              <a:rPr lang="ru-RU" b="1" dirty="0" err="1" smtClean="0"/>
              <a:t>суспільстві</a:t>
            </a:r>
            <a:r>
              <a:rPr lang="ru-RU" b="1" dirty="0" smtClean="0"/>
              <a:t> </a:t>
            </a:r>
            <a:r>
              <a:rPr lang="ru-RU" b="1" dirty="0" err="1" smtClean="0"/>
              <a:t>гро</a:t>
            </a:r>
            <a:r>
              <a:rPr lang="ru-RU" b="1" dirty="0" smtClean="0"/>
              <a:t>-</a:t>
            </a:r>
            <a:br>
              <a:rPr lang="ru-RU" b="1" dirty="0" smtClean="0"/>
            </a:br>
            <a:r>
              <a:rPr lang="ru-RU" b="1" dirty="0" err="1" smtClean="0"/>
              <a:t>мадська</a:t>
            </a:r>
            <a:r>
              <a:rPr lang="ru-RU" b="1" dirty="0" smtClean="0"/>
              <a:t> думка. Вона стала </a:t>
            </a:r>
            <a:r>
              <a:rPr lang="ru-RU" b="1" dirty="0" err="1" smtClean="0"/>
              <a:t>суттєво</a:t>
            </a:r>
            <a:r>
              <a:rPr lang="ru-RU" b="1" dirty="0" smtClean="0"/>
              <a:t> </a:t>
            </a:r>
            <a:r>
              <a:rPr lang="ru-RU" b="1" dirty="0" err="1" smtClean="0"/>
              <a:t>впливати</a:t>
            </a:r>
            <a:r>
              <a:rPr lang="ru-RU" b="1" dirty="0" smtClean="0"/>
              <a:t> на </a:t>
            </a:r>
            <a:r>
              <a:rPr lang="ru-RU" b="1" dirty="0" err="1" smtClean="0"/>
              <a:t>державну</a:t>
            </a:r>
            <a:r>
              <a:rPr lang="ru-RU" b="1" dirty="0" smtClean="0"/>
              <a:t> </a:t>
            </a:r>
            <a:r>
              <a:rPr lang="ru-RU" b="1" dirty="0" err="1" smtClean="0"/>
              <a:t>політику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обмежувало</a:t>
            </a:r>
            <a:r>
              <a:rPr lang="ru-RU" b="1" dirty="0" smtClean="0"/>
              <a:t> </a:t>
            </a:r>
            <a:r>
              <a:rPr lang="ru-RU" b="1" dirty="0" err="1" smtClean="0"/>
              <a:t>свавілля</a:t>
            </a:r>
            <a:r>
              <a:rPr lang="ru-RU" b="1" dirty="0" smtClean="0"/>
              <a:t> монарха,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виявилася</a:t>
            </a:r>
            <a:r>
              <a:rPr lang="ru-RU" b="1" dirty="0" smtClean="0"/>
              <a:t> </a:t>
            </a:r>
            <a:r>
              <a:rPr lang="ru-RU" b="1" dirty="0" err="1" smtClean="0"/>
              <a:t>могутньою</a:t>
            </a:r>
            <a:r>
              <a:rPr lang="ru-RU" b="1" dirty="0" smtClean="0"/>
              <a:t> </a:t>
            </a:r>
            <a:r>
              <a:rPr lang="ru-RU" b="1" dirty="0" err="1" smtClean="0"/>
              <a:t>зброєю</a:t>
            </a:r>
            <a:r>
              <a:rPr lang="ru-RU" b="1" dirty="0" smtClean="0"/>
              <a:t> в </a:t>
            </a:r>
            <a:r>
              <a:rPr lang="ru-RU" b="1" dirty="0" smtClean="0">
                <a:hlinkClick r:id="rId2"/>
              </a:rPr>
              <a:t>руках тих</a:t>
            </a:r>
            <a:r>
              <a:rPr lang="ru-RU" b="1" dirty="0" smtClean="0"/>
              <a:t>, </a:t>
            </a:r>
            <a:r>
              <a:rPr lang="ru-RU" b="1" dirty="0" err="1" smtClean="0"/>
              <a:t>хто</a:t>
            </a:r>
            <a:r>
              <a:rPr lang="ru-RU" b="1" dirty="0" smtClean="0"/>
              <a:t> </a:t>
            </a:r>
            <a:r>
              <a:rPr lang="ru-RU" b="1" dirty="0" err="1" smtClean="0"/>
              <a:t>вмів</a:t>
            </a:r>
            <a:r>
              <a:rPr lang="ru-RU" b="1" dirty="0" smtClean="0"/>
              <a:t> нею </a:t>
            </a:r>
            <a:r>
              <a:rPr lang="ru-RU" b="1" dirty="0" err="1" smtClean="0"/>
              <a:t>керувати</a:t>
            </a:r>
            <a:r>
              <a:rPr lang="ru-RU" b="1" dirty="0" smtClean="0"/>
              <a:t>. </a:t>
            </a:r>
            <a:r>
              <a:rPr lang="ru-RU" b="1" dirty="0" err="1" smtClean="0"/>
              <a:t>Інструментом</a:t>
            </a:r>
            <a:r>
              <a:rPr lang="ru-RU" b="1" dirty="0" smtClean="0"/>
              <a:t>, за </a:t>
            </a:r>
            <a:r>
              <a:rPr lang="ru-RU" b="1" dirty="0" err="1" smtClean="0"/>
              <a:t>допомогою</a:t>
            </a:r>
            <a:r>
              <a:rPr lang="ru-RU" b="1" dirty="0" smtClean="0"/>
              <a:t> </a:t>
            </a:r>
            <a:r>
              <a:rPr lang="ru-RU" b="1" dirty="0" err="1" smtClean="0"/>
              <a:t>якого</a:t>
            </a:r>
            <a:r>
              <a:rPr lang="ru-RU" b="1" dirty="0" smtClean="0"/>
              <a:t> </a:t>
            </a:r>
            <a:r>
              <a:rPr lang="ru-RU" b="1" dirty="0" err="1" smtClean="0"/>
              <a:t>формувалася</a:t>
            </a:r>
            <a:r>
              <a:rPr lang="ru-RU" b="1" dirty="0" smtClean="0"/>
              <a:t> </a:t>
            </a:r>
            <a:r>
              <a:rPr lang="ru-RU" b="1" dirty="0" err="1" smtClean="0"/>
              <a:t>громадська</a:t>
            </a:r>
            <a:r>
              <a:rPr lang="ru-RU" b="1" dirty="0" smtClean="0"/>
              <a:t> думка, </a:t>
            </a:r>
            <a:r>
              <a:rPr lang="ru-RU" b="1" dirty="0" err="1" smtClean="0"/>
              <a:t>були</a:t>
            </a:r>
            <a:r>
              <a:rPr lang="ru-RU" b="1" dirty="0" smtClean="0"/>
              <a:t> чутки, </a:t>
            </a:r>
            <a:r>
              <a:rPr lang="ru-RU" b="1" dirty="0" err="1" smtClean="0"/>
              <a:t>газети</a:t>
            </a:r>
            <a:r>
              <a:rPr lang="ru-RU" b="1" dirty="0" smtClean="0"/>
              <a:t>.</a:t>
            </a:r>
          </a:p>
          <a:p>
            <a:endParaRPr lang="ru-RU" dirty="0"/>
          </a:p>
        </p:txBody>
      </p:sp>
      <p:sp>
        <p:nvSpPr>
          <p:cNvPr id="4" name="Прямоугольник с одним вырезанным углом 3"/>
          <p:cNvSpPr/>
          <p:nvPr/>
        </p:nvSpPr>
        <p:spPr>
          <a:xfrm>
            <a:off x="611560" y="5373216"/>
            <a:ext cx="7848872" cy="122413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/>
              <a:t>Середовищем</a:t>
            </a:r>
            <a:r>
              <a:rPr lang="ru-RU" b="1" dirty="0" smtClean="0"/>
              <a:t> </a:t>
            </a:r>
            <a:r>
              <a:rPr lang="ru-RU" b="1" dirty="0" err="1" smtClean="0"/>
              <a:t>прояву</a:t>
            </a:r>
            <a:r>
              <a:rPr lang="ru-RU" b="1" dirty="0" smtClean="0"/>
              <a:t> </a:t>
            </a:r>
            <a:r>
              <a:rPr lang="ru-RU" b="1" dirty="0" err="1" smtClean="0"/>
              <a:t>громадської</a:t>
            </a:r>
            <a:r>
              <a:rPr lang="ru-RU" b="1" dirty="0" smtClean="0"/>
              <a:t> думки </a:t>
            </a:r>
            <a:r>
              <a:rPr lang="ru-RU" b="1" dirty="0" err="1" smtClean="0"/>
              <a:t>були</a:t>
            </a:r>
            <a:r>
              <a:rPr lang="ru-RU" b="1" dirty="0" smtClean="0"/>
              <a:t> </a:t>
            </a:r>
            <a:r>
              <a:rPr lang="ru-RU" b="1" dirty="0" err="1" smtClean="0"/>
              <a:t>світські</a:t>
            </a:r>
            <a:r>
              <a:rPr lang="ru-RU" b="1" dirty="0" smtClean="0"/>
              <a:t> </a:t>
            </a:r>
            <a:r>
              <a:rPr lang="ru-RU" b="1" dirty="0" err="1" smtClean="0"/>
              <a:t>салони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467544" y="764704"/>
            <a:ext cx="8208912" cy="432048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Одним </a:t>
            </a:r>
            <a:r>
              <a:rPr lang="ru-RU" b="1" dirty="0" err="1" smtClean="0"/>
              <a:t>із</a:t>
            </a:r>
            <a:r>
              <a:rPr lang="ru-RU" b="1" dirty="0" smtClean="0"/>
              <a:t> таких </a:t>
            </a:r>
            <a:r>
              <a:rPr lang="ru-RU" b="1" dirty="0" err="1" smtClean="0"/>
              <a:t>об’єднань</a:t>
            </a:r>
            <a:r>
              <a:rPr lang="ru-RU" b="1" dirty="0" smtClean="0"/>
              <a:t> </a:t>
            </a:r>
            <a:r>
              <a:rPr lang="ru-RU" b="1" dirty="0" err="1" smtClean="0"/>
              <a:t>було</a:t>
            </a:r>
            <a:r>
              <a:rPr lang="ru-RU" b="1" dirty="0" smtClean="0"/>
              <a:t> </a:t>
            </a:r>
            <a:r>
              <a:rPr lang="ru-RU" b="1" dirty="0" err="1" smtClean="0"/>
              <a:t>товариство</a:t>
            </a:r>
            <a:r>
              <a:rPr lang="ru-RU" b="1" dirty="0" smtClean="0"/>
              <a:t> </a:t>
            </a:r>
            <a:r>
              <a:rPr lang="ru-RU" b="1" dirty="0" err="1" smtClean="0"/>
              <a:t>масонів</a:t>
            </a:r>
            <a:r>
              <a:rPr lang="ru-RU" b="1" dirty="0" smtClean="0"/>
              <a:t> (</a:t>
            </a:r>
            <a:r>
              <a:rPr lang="ru-RU" b="1" dirty="0" err="1" smtClean="0"/>
              <a:t>франкма</a:t>
            </a:r>
            <a:r>
              <a:rPr lang="ru-RU" b="1" dirty="0" smtClean="0"/>
              <a:t>- </a:t>
            </a:r>
            <a:r>
              <a:rPr lang="ru-RU" b="1" dirty="0" err="1" smtClean="0"/>
              <a:t>сонство</a:t>
            </a:r>
            <a:r>
              <a:rPr lang="ru-RU" b="1" dirty="0" smtClean="0"/>
              <a:t>). </a:t>
            </a:r>
            <a:r>
              <a:rPr lang="ru-RU" b="1" dirty="0" err="1" smtClean="0"/>
              <a:t>Це</a:t>
            </a:r>
            <a:r>
              <a:rPr lang="ru-RU" b="1" dirty="0" smtClean="0"/>
              <a:t> </a:t>
            </a:r>
            <a:r>
              <a:rPr lang="ru-RU" b="1" dirty="0" err="1" smtClean="0"/>
              <a:t>було</a:t>
            </a:r>
            <a:r>
              <a:rPr lang="ru-RU" b="1" dirty="0" smtClean="0"/>
              <a:t> </a:t>
            </a:r>
            <a:r>
              <a:rPr lang="ru-RU" b="1" dirty="0" err="1" smtClean="0"/>
              <a:t>таємне</a:t>
            </a:r>
            <a:r>
              <a:rPr lang="ru-RU" b="1" dirty="0" smtClean="0"/>
              <a:t> братство, </a:t>
            </a:r>
            <a:r>
              <a:rPr lang="ru-RU" b="1" dirty="0" err="1" smtClean="0"/>
              <a:t>закрите</a:t>
            </a:r>
            <a:r>
              <a:rPr lang="ru-RU" b="1" dirty="0" smtClean="0"/>
              <a:t> для </a:t>
            </a:r>
            <a:r>
              <a:rPr lang="ru-RU" b="1" dirty="0" err="1" smtClean="0"/>
              <a:t>необізнаних</a:t>
            </a:r>
            <a:r>
              <a:rPr lang="ru-RU" b="1" dirty="0" smtClean="0"/>
              <a:t>. Слово </a:t>
            </a:r>
            <a:br>
              <a:rPr lang="ru-RU" b="1" dirty="0" smtClean="0"/>
            </a:br>
            <a:r>
              <a:rPr lang="en-US" b="1" i="1" dirty="0" err="1" smtClean="0"/>
              <a:t>masson</a:t>
            </a:r>
            <a:r>
              <a:rPr lang="en-US" b="1" dirty="0" smtClean="0"/>
              <a:t> </a:t>
            </a:r>
            <a:r>
              <a:rPr lang="ru-RU" b="1" dirty="0" smtClean="0"/>
              <a:t>у </a:t>
            </a:r>
            <a:r>
              <a:rPr lang="ru-RU" b="1" dirty="0" err="1" smtClean="0"/>
              <a:t>перекладі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французької</a:t>
            </a:r>
            <a:r>
              <a:rPr lang="ru-RU" b="1" dirty="0" smtClean="0"/>
              <a:t> </a:t>
            </a:r>
            <a:r>
              <a:rPr lang="ru-RU" b="1" dirty="0" err="1" smtClean="0"/>
              <a:t>мови</a:t>
            </a:r>
            <a:r>
              <a:rPr lang="ru-RU" b="1" dirty="0" smtClean="0"/>
              <a:t> </a:t>
            </a:r>
            <a:r>
              <a:rPr lang="ru-RU" b="1" dirty="0" err="1" smtClean="0"/>
              <a:t>означає</a:t>
            </a:r>
            <a:r>
              <a:rPr lang="ru-RU" b="1" dirty="0" smtClean="0"/>
              <a:t> </a:t>
            </a:r>
            <a:r>
              <a:rPr lang="ru-RU" b="1" dirty="0" err="1" smtClean="0"/>
              <a:t>каменяр</a:t>
            </a:r>
            <a:r>
              <a:rPr lang="ru-RU" b="1" dirty="0" smtClean="0"/>
              <a:t>, </a:t>
            </a:r>
            <a:r>
              <a:rPr lang="en-US" b="1" i="1" dirty="0" smtClean="0"/>
              <a:t>franc-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i="1" dirty="0" err="1" smtClean="0"/>
              <a:t>masson</a:t>
            </a:r>
            <a:r>
              <a:rPr lang="en-US" b="1" dirty="0" smtClean="0"/>
              <a:t> — </a:t>
            </a:r>
            <a:r>
              <a:rPr lang="ru-RU" b="1" dirty="0" err="1" smtClean="0"/>
              <a:t>вільний</a:t>
            </a:r>
            <a:r>
              <a:rPr lang="ru-RU" b="1" dirty="0" smtClean="0"/>
              <a:t> </a:t>
            </a:r>
            <a:r>
              <a:rPr lang="ru-RU" b="1" dirty="0" err="1" smtClean="0"/>
              <a:t>каменяр</a:t>
            </a:r>
            <a:r>
              <a:rPr lang="ru-RU" b="1" dirty="0" smtClean="0"/>
              <a:t>. </a:t>
            </a:r>
            <a:r>
              <a:rPr lang="ru-RU" b="1" dirty="0" err="1" smtClean="0"/>
              <a:t>Перші</a:t>
            </a:r>
            <a:r>
              <a:rPr lang="ru-RU" b="1" dirty="0" smtClean="0"/>
              <a:t> </a:t>
            </a:r>
            <a:r>
              <a:rPr lang="ru-RU" b="1" dirty="0" err="1" smtClean="0"/>
              <a:t>масонські</a:t>
            </a:r>
            <a:r>
              <a:rPr lang="ru-RU" b="1" dirty="0" smtClean="0"/>
              <a:t> </a:t>
            </a:r>
            <a:r>
              <a:rPr lang="ru-RU" b="1" dirty="0" err="1" smtClean="0"/>
              <a:t>ложі</a:t>
            </a:r>
            <a:r>
              <a:rPr lang="ru-RU" b="1" dirty="0" smtClean="0"/>
              <a:t> (так </a:t>
            </a:r>
            <a:r>
              <a:rPr lang="ru-RU" b="1" dirty="0" err="1" smtClean="0"/>
              <a:t>називалися</a:t>
            </a:r>
            <a:r>
              <a:rPr lang="ru-RU" b="1" dirty="0" smtClean="0"/>
              <a:t> </a:t>
            </a:r>
            <a:r>
              <a:rPr lang="ru-RU" b="1" dirty="0" err="1" smtClean="0"/>
              <a:t>масонські</a:t>
            </a:r>
            <a:r>
              <a:rPr lang="ru-RU" b="1" dirty="0" smtClean="0"/>
              <a:t> </a:t>
            </a:r>
            <a:r>
              <a:rPr lang="ru-RU" b="1" dirty="0" err="1" smtClean="0"/>
              <a:t>організації</a:t>
            </a:r>
            <a:r>
              <a:rPr lang="ru-RU" b="1" dirty="0" smtClean="0"/>
              <a:t>) уст. </a:t>
            </a:r>
            <a:r>
              <a:rPr lang="ru-RU" b="1" dirty="0" err="1" smtClean="0"/>
              <a:t>заснували</a:t>
            </a:r>
            <a:r>
              <a:rPr lang="ru-RU" b="1" dirty="0" smtClean="0"/>
              <a:t> </a:t>
            </a:r>
            <a:r>
              <a:rPr lang="ru-RU" b="1" dirty="0" err="1" smtClean="0"/>
              <a:t>англійські</a:t>
            </a:r>
            <a:r>
              <a:rPr lang="ru-RU" b="1" dirty="0" smtClean="0"/>
              <a:t> </a:t>
            </a:r>
            <a:r>
              <a:rPr lang="ru-RU" b="1" dirty="0" err="1" smtClean="0"/>
              <a:t>просвітителі</a:t>
            </a:r>
            <a:r>
              <a:rPr lang="ru-RU" b="1" dirty="0" smtClean="0"/>
              <a:t>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запозичили</a:t>
            </a:r>
            <a:r>
              <a:rPr lang="ru-RU" b="1" dirty="0" smtClean="0"/>
              <a:t> </a:t>
            </a:r>
            <a:r>
              <a:rPr lang="ru-RU" b="1" dirty="0" err="1" smtClean="0"/>
              <a:t>назви</a:t>
            </a:r>
            <a:r>
              <a:rPr lang="ru-RU" b="1" dirty="0" smtClean="0"/>
              <a:t> та обряди </a:t>
            </a:r>
            <a:r>
              <a:rPr lang="ru-RU" b="1" dirty="0" err="1" smtClean="0"/>
              <a:t>середньовічного</a:t>
            </a:r>
            <a:r>
              <a:rPr lang="ru-RU" b="1" dirty="0" smtClean="0"/>
              <a:t> цеху </a:t>
            </a:r>
            <a:r>
              <a:rPr lang="ru-RU" b="1" dirty="0" err="1" smtClean="0"/>
              <a:t>каменярів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941168"/>
            <a:ext cx="8568952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Масонство стало модною, </a:t>
            </a:r>
            <a:r>
              <a:rPr lang="ru-RU" b="1" dirty="0" err="1" smtClean="0"/>
              <a:t>навіть</a:t>
            </a:r>
            <a:r>
              <a:rPr lang="ru-RU" b="1" dirty="0" smtClean="0"/>
              <a:t> </a:t>
            </a:r>
            <a:r>
              <a:rPr lang="ru-RU" b="1" dirty="0" err="1" smtClean="0"/>
              <a:t>впливовою</a:t>
            </a:r>
            <a:r>
              <a:rPr lang="ru-RU" b="1" dirty="0" smtClean="0"/>
              <a:t> </a:t>
            </a:r>
            <a:r>
              <a:rPr lang="ru-RU" b="1" dirty="0" err="1" smtClean="0"/>
              <a:t>течією</a:t>
            </a:r>
            <a:r>
              <a:rPr lang="ru-RU" b="1" dirty="0" smtClean="0"/>
              <a:t>. До лож вступали особи,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прагнули</a:t>
            </a:r>
            <a:r>
              <a:rPr lang="ru-RU" b="1" dirty="0" smtClean="0"/>
              <a:t> </a:t>
            </a:r>
            <a:r>
              <a:rPr lang="ru-RU" b="1" dirty="0" err="1" smtClean="0"/>
              <a:t>змінити</a:t>
            </a:r>
            <a:r>
              <a:rPr lang="ru-RU" b="1" dirty="0" smtClean="0"/>
              <a:t> </a:t>
            </a:r>
            <a:r>
              <a:rPr lang="ru-RU" b="1" dirty="0" err="1" smtClean="0"/>
              <a:t>існуючий</a:t>
            </a:r>
            <a:r>
              <a:rPr lang="ru-RU" b="1" dirty="0" smtClean="0"/>
              <a:t> </a:t>
            </a:r>
            <a:r>
              <a:rPr lang="ru-RU" b="1" dirty="0" err="1" smtClean="0"/>
              <a:t>несправедливий</a:t>
            </a:r>
            <a:r>
              <a:rPr lang="ru-RU" b="1" dirty="0" smtClean="0"/>
              <a:t> </a:t>
            </a:r>
            <a:r>
              <a:rPr lang="ru-RU" b="1" dirty="0" err="1" smtClean="0"/>
              <a:t>світ</a:t>
            </a:r>
            <a:r>
              <a:rPr lang="ru-RU" b="1" dirty="0" smtClean="0"/>
              <a:t>. Вони </a:t>
            </a:r>
            <a:r>
              <a:rPr lang="ru-RU" b="1" dirty="0" err="1" smtClean="0"/>
              <a:t>проповідували</a:t>
            </a:r>
            <a:r>
              <a:rPr lang="ru-RU" b="1" dirty="0" smtClean="0"/>
              <a:t> свободу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братерство</a:t>
            </a:r>
            <a:r>
              <a:rPr lang="ru-RU" b="1" dirty="0" smtClean="0"/>
              <a:t> </a:t>
            </a:r>
            <a:r>
              <a:rPr lang="ru-RU" b="1" dirty="0" err="1" smtClean="0"/>
              <a:t>всіх</a:t>
            </a:r>
            <a:r>
              <a:rPr lang="ru-RU" b="1" dirty="0" smtClean="0"/>
              <a:t> людей, </a:t>
            </a:r>
            <a:r>
              <a:rPr lang="ru-RU" b="1" dirty="0" err="1" smtClean="0"/>
              <a:t>поширювали</a:t>
            </a:r>
            <a:r>
              <a:rPr lang="ru-RU" b="1" dirty="0" smtClean="0"/>
              <a:t> </a:t>
            </a:r>
            <a:r>
              <a:rPr lang="ru-RU" b="1" dirty="0" err="1" smtClean="0"/>
              <a:t>ідеї</a:t>
            </a:r>
            <a:r>
              <a:rPr lang="ru-RU" b="1" dirty="0" smtClean="0"/>
              <a:t> </a:t>
            </a:r>
            <a:r>
              <a:rPr lang="ru-RU" b="1" dirty="0" err="1" smtClean="0"/>
              <a:t>Просвітництва</a:t>
            </a:r>
            <a:r>
              <a:rPr lang="ru-RU" b="1" dirty="0" smtClean="0"/>
              <a:t>, </a:t>
            </a:r>
            <a:r>
              <a:rPr lang="ru-RU" b="1" dirty="0" err="1" smtClean="0"/>
              <a:t>займалися</a:t>
            </a:r>
            <a:r>
              <a:rPr lang="ru-RU" b="1" dirty="0" smtClean="0"/>
              <a:t> </a:t>
            </a:r>
            <a:r>
              <a:rPr lang="ru-RU" b="1" dirty="0" err="1" smtClean="0"/>
              <a:t>благодійницькою</a:t>
            </a:r>
            <a:r>
              <a:rPr lang="ru-RU" b="1" dirty="0" smtClean="0"/>
              <a:t> </a:t>
            </a:r>
            <a:r>
              <a:rPr lang="ru-RU" b="1" dirty="0" err="1" smtClean="0"/>
              <a:t>діяльністю</a:t>
            </a: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u="sng" dirty="0" smtClean="0"/>
          </a:p>
          <a:p>
            <a:pPr algn="ctr">
              <a:buNone/>
            </a:pPr>
            <a:endParaRPr lang="uk-UA" u="sng" dirty="0" smtClean="0"/>
          </a:p>
          <a:p>
            <a:pPr algn="ctr">
              <a:buNone/>
            </a:pPr>
            <a:endParaRPr lang="uk-UA" u="sng" dirty="0" smtClean="0"/>
          </a:p>
          <a:p>
            <a:pPr algn="ctr">
              <a:buNone/>
            </a:pPr>
            <a:r>
              <a:rPr lang="vi-VN" u="sng" dirty="0" smtClean="0"/>
              <a:t>Важливою складовою промислової революції було</a:t>
            </a:r>
            <a:r>
              <a:rPr lang="uk-UA" u="sng" dirty="0" smtClean="0"/>
              <a:t>:</a:t>
            </a:r>
          </a:p>
          <a:p>
            <a:endParaRPr lang="uk-UA" dirty="0" smtClean="0"/>
          </a:p>
          <a:p>
            <a:endParaRPr lang="uk-UA" dirty="0" smtClean="0"/>
          </a:p>
          <a:p>
            <a:r>
              <a:rPr lang="vi-VN" dirty="0" smtClean="0"/>
              <a:t> </a:t>
            </a:r>
            <a:endParaRPr lang="ru-RU" dirty="0"/>
          </a:p>
        </p:txBody>
      </p:sp>
      <p:sp>
        <p:nvSpPr>
          <p:cNvPr id="5" name="Выноска со стрелкой вверх 4"/>
          <p:cNvSpPr/>
          <p:nvPr/>
        </p:nvSpPr>
        <p:spPr>
          <a:xfrm>
            <a:off x="755576" y="2996952"/>
            <a:ext cx="3240360" cy="2592288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/>
              <a:t>впровадження у виробництво і </a:t>
            </a:r>
            <a:r>
              <a:rPr lang="vi-VN" dirty="0" smtClean="0"/>
              <a:t>транспорт </a:t>
            </a:r>
            <a:r>
              <a:rPr lang="vi-VN" dirty="0" smtClean="0"/>
              <a:t>робочих машин </a:t>
            </a:r>
            <a:r>
              <a:rPr lang="vi-VN" dirty="0" smtClean="0"/>
              <a:t>і механізмів,  </a:t>
            </a:r>
            <a:endParaRPr lang="ru-RU" dirty="0"/>
          </a:p>
        </p:txBody>
      </p:sp>
      <p:sp>
        <p:nvSpPr>
          <p:cNvPr id="6" name="Выноска со стрелкой вверх 5"/>
          <p:cNvSpPr/>
          <p:nvPr/>
        </p:nvSpPr>
        <p:spPr>
          <a:xfrm>
            <a:off x="4932040" y="2996952"/>
            <a:ext cx="3240360" cy="2664296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/>
              <a:t>замін</a:t>
            </a:r>
            <a:r>
              <a:rPr lang="uk-UA" dirty="0" smtClean="0"/>
              <a:t>а</a:t>
            </a:r>
            <a:r>
              <a:rPr lang="vi-VN" dirty="0" smtClean="0"/>
              <a:t> ручн</a:t>
            </a:r>
            <a:r>
              <a:rPr lang="uk-UA" dirty="0" err="1" smtClean="0"/>
              <a:t>ої</a:t>
            </a:r>
            <a:r>
              <a:rPr lang="uk-UA" dirty="0" smtClean="0"/>
              <a:t> </a:t>
            </a:r>
            <a:r>
              <a:rPr lang="vi-VN" dirty="0" smtClean="0"/>
              <a:t> прац</a:t>
            </a:r>
            <a:r>
              <a:rPr lang="uk-UA" dirty="0" smtClean="0"/>
              <a:t>і</a:t>
            </a:r>
            <a:r>
              <a:rPr lang="vi-VN" dirty="0" smtClean="0"/>
              <a:t> </a:t>
            </a:r>
            <a:r>
              <a:rPr lang="vi-VN" dirty="0" smtClean="0"/>
              <a:t>людей; створення самостійної машинобудівної галузі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528" y="188640"/>
            <a:ext cx="8208912" cy="165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vi-VN" b="1" dirty="0" smtClean="0"/>
              <a:t>Промисло́ва револю́ція</a:t>
            </a:r>
            <a:r>
              <a:rPr lang="vi-VN" dirty="0" smtClean="0"/>
              <a:t> або </a:t>
            </a:r>
            <a:r>
              <a:rPr lang="vi-VN" b="1" dirty="0" smtClean="0"/>
              <a:t>промисло́вий переворо́т</a:t>
            </a:r>
            <a:r>
              <a:rPr lang="vi-VN" dirty="0" smtClean="0"/>
              <a:t> — перехід від ручного, ремісничо-мануфактурного й доморобного до великого машинного фабрично-заводського виробництва, який розпочався в Англії у другій половині </a:t>
            </a:r>
            <a:r>
              <a:rPr lang="en-US" dirty="0" smtClean="0"/>
              <a:t>XVIII </a:t>
            </a:r>
            <a:r>
              <a:rPr lang="vi-VN" dirty="0" smtClean="0"/>
              <a:t>ст. і впродовж </a:t>
            </a:r>
            <a:r>
              <a:rPr lang="en-US" dirty="0" smtClean="0"/>
              <a:t>XIX </a:t>
            </a:r>
            <a:r>
              <a:rPr lang="vi-VN" dirty="0" smtClean="0"/>
              <a:t>ст. поширився на інші країни Європи, США та Японію. </a:t>
            </a:r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b="1" dirty="0" smtClean="0"/>
              <a:t>Етапи становлення індустріального суспільства в Англії у XVI—XVIII ст.</a:t>
            </a:r>
            <a:endParaRPr lang="ru-RU" b="1" dirty="0" smtClean="0"/>
          </a:p>
          <a:p>
            <a:pPr>
              <a:buNone/>
            </a:pPr>
            <a:r>
              <a:rPr lang="uk-UA" dirty="0" smtClean="0"/>
              <a:t>Аграрна революція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↓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Промислова революція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↓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Індустріалізація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↓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Індустріальне суспільство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32656"/>
            <a:ext cx="8280920" cy="11521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chemeClr val="tx2">
                    <a:lumMod val="50000"/>
                  </a:schemeClr>
                </a:solidFill>
              </a:rPr>
              <a:t>Першою передумовою промислової революції стала аграрна революція (аграрний переворот), яка розпочалась у XVI ст.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2780928"/>
            <a:ext cx="3384376" cy="3528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Чи можна стверджувати, що промислова революція — це лише результат технічних змін?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431</Words>
  <Application>Microsoft Office PowerPoint</Application>
  <PresentationFormat>Экран (4:3)</PresentationFormat>
  <Paragraphs>69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Представники французького просвітництва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. 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Oksana</dc:creator>
  <cp:lastModifiedBy>Oksana</cp:lastModifiedBy>
  <cp:revision>13</cp:revision>
  <dcterms:created xsi:type="dcterms:W3CDTF">2018-03-15T19:06:52Z</dcterms:created>
  <dcterms:modified xsi:type="dcterms:W3CDTF">2018-08-08T13:49:27Z</dcterms:modified>
</cp:coreProperties>
</file>