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338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889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2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6821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144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59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936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794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12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353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1354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2824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8846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6164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5467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6721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892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EDF62AA-8615-49D9-B1FD-C91F89B49E33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A8AD5-8031-40E9-A4A1-213586990F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26036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921327"/>
          </a:xfrm>
        </p:spPr>
        <p:txBody>
          <a:bodyPr/>
          <a:lstStyle/>
          <a:p>
            <a:r>
              <a:rPr lang="uk-UA" sz="5400" dirty="0" smtClean="0"/>
              <a:t>Подорож навколо Києва</a:t>
            </a:r>
            <a:endParaRPr lang="uk-UA" sz="54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293500" y="2810035"/>
            <a:ext cx="8825658" cy="861420"/>
          </a:xfrm>
        </p:spPr>
        <p:txBody>
          <a:bodyPr/>
          <a:lstStyle/>
          <a:p>
            <a:r>
              <a:rPr lang="en-US" dirty="0" smtClean="0"/>
              <a:t>A trip around </a:t>
            </a:r>
            <a:r>
              <a:rPr lang="en-US" dirty="0" err="1" smtClean="0"/>
              <a:t>kYIV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175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9164" y="452717"/>
            <a:ext cx="3186545" cy="2512155"/>
          </a:xfrm>
        </p:spPr>
        <p:txBody>
          <a:bodyPr/>
          <a:lstStyle/>
          <a:p>
            <a:r>
              <a:rPr lang="uk-UA" sz="3200" dirty="0" smtClean="0"/>
              <a:t>Вправа 4.</a:t>
            </a:r>
            <a:br>
              <a:rPr lang="uk-UA" sz="3200" dirty="0" smtClean="0"/>
            </a:br>
            <a:r>
              <a:rPr lang="uk-UA" sz="3200" dirty="0" smtClean="0"/>
              <a:t>Прочитай та поєднай  </a:t>
            </a:r>
            <a:br>
              <a:rPr lang="uk-UA" sz="3200" dirty="0" smtClean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 smtClean="0"/>
              <a:t>Вправа 6. Напиши листа</a:t>
            </a:r>
            <a:endParaRPr lang="uk-UA" sz="3200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16613"/>
            <a:ext cx="7329701" cy="594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827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</TotalTime>
  <Words>10</Words>
  <Application>Microsoft Office PowerPoint</Application>
  <PresentationFormat>Широкий екран</PresentationFormat>
  <Paragraphs>3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Іон</vt:lpstr>
      <vt:lpstr>Подорож навколо Києва</vt:lpstr>
      <vt:lpstr>Вправа 4. Прочитай та поєднай    Вправа 6. Напиши листа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Подорож навколо Києва</dc:title>
  <dc:creator>Natalia Oros</dc:creator>
  <cp:lastModifiedBy>Natalia Oros</cp:lastModifiedBy>
  <cp:revision>1</cp:revision>
  <dcterms:created xsi:type="dcterms:W3CDTF">2021-03-23T18:20:44Z</dcterms:created>
  <dcterms:modified xsi:type="dcterms:W3CDTF">2021-03-23T18:24:33Z</dcterms:modified>
</cp:coreProperties>
</file>