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F092-7FA6-4CE6-90F0-516B3EE253B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055BF58-9478-4AE1-935D-3FD64EDEB0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7799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F092-7FA6-4CE6-90F0-516B3EE253B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5BF58-9478-4AE1-935D-3FD64EDEB0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744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F092-7FA6-4CE6-90F0-516B3EE253B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055BF58-9478-4AE1-935D-3FD64EDEB0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0528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F092-7FA6-4CE6-90F0-516B3EE253B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055BF58-9478-4AE1-935D-3FD64EDEB0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2764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F092-7FA6-4CE6-90F0-516B3EE253B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055BF58-9478-4AE1-935D-3FD64EDEB0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1203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F092-7FA6-4CE6-90F0-516B3EE253B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5BF58-9478-4AE1-935D-3FD64EDEB0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6106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F092-7FA6-4CE6-90F0-516B3EE253B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5BF58-9478-4AE1-935D-3FD64EDEB0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6548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F092-7FA6-4CE6-90F0-516B3EE253B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5BF58-9478-4AE1-935D-3FD64EDEB0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625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F092-7FA6-4CE6-90F0-516B3EE253B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55BF58-9478-4AE1-935D-3FD64EDEB0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5614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F092-7FA6-4CE6-90F0-516B3EE253B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055BF58-9478-4AE1-935D-3FD64EDEB0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9442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F092-7FA6-4CE6-90F0-516B3EE253B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055BF58-9478-4AE1-935D-3FD64EDEB0DD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6532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F092-7FA6-4CE6-90F0-516B3EE253B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55BF58-9478-4AE1-935D-3FD64EDEB0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9003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F092-7FA6-4CE6-90F0-516B3EE253B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55BF58-9478-4AE1-935D-3FD64EDEB0DD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00358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F092-7FA6-4CE6-90F0-516B3EE253B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55BF58-9478-4AE1-935D-3FD64EDEB0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1223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F092-7FA6-4CE6-90F0-516B3EE253B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5BF58-9478-4AE1-935D-3FD64EDEB0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61542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DF092-7FA6-4CE6-90F0-516B3EE253B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5BF58-9478-4AE1-935D-3FD64EDEB0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294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DF092-7FA6-4CE6-90F0-516B3EE253B8}" type="datetimeFigureOut">
              <a:rPr lang="uk-UA" smtClean="0"/>
              <a:t>19.03.2021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055BF58-9478-4AE1-935D-3FD64EDEB0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6305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9807" y="766916"/>
            <a:ext cx="9734806" cy="4010465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C</a:t>
            </a:r>
            <a:r>
              <a:rPr lang="uk-UA" sz="4400" dirty="0" smtClean="0"/>
              <a:t>ім’я</a:t>
            </a:r>
            <a:br>
              <a:rPr lang="uk-UA" sz="4400" dirty="0" smtClean="0"/>
            </a:br>
            <a:r>
              <a:rPr lang="uk-UA" sz="4400" dirty="0" smtClean="0"/>
              <a:t>Перейдіть за посиланням та перегляньте </a:t>
            </a:r>
            <a:r>
              <a:rPr lang="uk-UA" sz="4400" dirty="0" err="1" smtClean="0"/>
              <a:t>відеоурок</a:t>
            </a:r>
            <a:endParaRPr lang="uk-UA" sz="44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https://youtu.be/atWMOzxq4nk?list=PLwLpIuDGv_PE6BZv-0kTcrcmBB013I-Di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80298893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</TotalTime>
  <Words>5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Пасмо</vt:lpstr>
      <vt:lpstr>Cім’я Перейдіть за посиланням та перегляньте відеоурок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Cім’я Перейдіть за посиланням та перегляньте відеоурок</dc:title>
  <dc:creator>Natalia Oros</dc:creator>
  <cp:lastModifiedBy>Natalia Oros</cp:lastModifiedBy>
  <cp:revision>1</cp:revision>
  <dcterms:created xsi:type="dcterms:W3CDTF">2021-03-19T14:16:13Z</dcterms:created>
  <dcterms:modified xsi:type="dcterms:W3CDTF">2021-03-19T14:37:00Z</dcterms:modified>
</cp:coreProperties>
</file>