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78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0401F-BB39-4098-A557-2C5F0347BCC1}" type="datetimeFigureOut">
              <a:rPr lang="uk-UA" smtClean="0"/>
              <a:t>23.03.2021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83652872-DCCC-42D8-972C-374D591BAAE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95535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0401F-BB39-4098-A557-2C5F0347BCC1}" type="datetimeFigureOut">
              <a:rPr lang="uk-UA" smtClean="0"/>
              <a:t>23.03.2021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52872-DCCC-42D8-972C-374D591BAAE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513755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0401F-BB39-4098-A557-2C5F0347BCC1}" type="datetimeFigureOut">
              <a:rPr lang="uk-UA" smtClean="0"/>
              <a:t>23.03.2021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3652872-DCCC-42D8-972C-374D591BAAE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25122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0401F-BB39-4098-A557-2C5F0347BCC1}" type="datetimeFigureOut">
              <a:rPr lang="uk-UA" smtClean="0"/>
              <a:t>23.03.2021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83652872-DCCC-42D8-972C-374D591BAAE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098008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0401F-BB39-4098-A557-2C5F0347BCC1}" type="datetimeFigureOut">
              <a:rPr lang="uk-UA" smtClean="0"/>
              <a:t>23.03.2021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83652872-DCCC-42D8-972C-374D591BAAE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597766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0401F-BB39-4098-A557-2C5F0347BCC1}" type="datetimeFigureOut">
              <a:rPr lang="uk-UA" smtClean="0"/>
              <a:t>23.03.2021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52872-DCCC-42D8-972C-374D591BAAE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278754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0401F-BB39-4098-A557-2C5F0347BCC1}" type="datetimeFigureOut">
              <a:rPr lang="uk-UA" smtClean="0"/>
              <a:t>23.03.2021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52872-DCCC-42D8-972C-374D591BAAE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906139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0401F-BB39-4098-A557-2C5F0347BCC1}" type="datetimeFigureOut">
              <a:rPr lang="uk-UA" smtClean="0"/>
              <a:t>23.03.2021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52872-DCCC-42D8-972C-374D591BAAE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251103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0401F-BB39-4098-A557-2C5F0347BCC1}" type="datetimeFigureOut">
              <a:rPr lang="uk-UA" smtClean="0"/>
              <a:t>23.03.2021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3652872-DCCC-42D8-972C-374D591BAAE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658928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0401F-BB39-4098-A557-2C5F0347BCC1}" type="datetimeFigureOut">
              <a:rPr lang="uk-UA" smtClean="0"/>
              <a:t>23.03.2021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3652872-DCCC-42D8-972C-374D591BAAE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69334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0401F-BB39-4098-A557-2C5F0347BCC1}" type="datetimeFigureOut">
              <a:rPr lang="uk-UA" smtClean="0"/>
              <a:t>23.03.2021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3652872-DCCC-42D8-972C-374D591BAAEB}" type="slidenum">
              <a:rPr lang="uk-UA" smtClean="0"/>
              <a:t>‹№›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795003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0401F-BB39-4098-A557-2C5F0347BCC1}" type="datetimeFigureOut">
              <a:rPr lang="uk-UA" smtClean="0"/>
              <a:t>23.03.2021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3652872-DCCC-42D8-972C-374D591BAAE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649548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 цита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0401F-BB39-4098-A557-2C5F0347BCC1}" type="datetimeFigureOut">
              <a:rPr lang="uk-UA" smtClean="0"/>
              <a:t>23.03.2021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3652872-DCCC-42D8-972C-374D591BAAEB}" type="slidenum">
              <a:rPr lang="uk-UA" smtClean="0"/>
              <a:t>‹№›</a:t>
            </a:fld>
            <a:endParaRPr lang="uk-UA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794408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Істина/хибні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0401F-BB39-4098-A557-2C5F0347BCC1}" type="datetimeFigureOut">
              <a:rPr lang="uk-UA" smtClean="0"/>
              <a:t>23.03.2021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3652872-DCCC-42D8-972C-374D591BAAE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162714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0401F-BB39-4098-A557-2C5F0347BCC1}" type="datetimeFigureOut">
              <a:rPr lang="uk-UA" smtClean="0"/>
              <a:t>23.03.2021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52872-DCCC-42D8-972C-374D591BAAE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787583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0401F-BB39-4098-A557-2C5F0347BCC1}" type="datetimeFigureOut">
              <a:rPr lang="uk-UA" smtClean="0"/>
              <a:t>23.03.2021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52872-DCCC-42D8-972C-374D591BAAE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68269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20401F-BB39-4098-A557-2C5F0347BCC1}" type="datetimeFigureOut">
              <a:rPr lang="uk-UA" smtClean="0"/>
              <a:t>23.03.2021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83652872-DCCC-42D8-972C-374D591BAAE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253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Перейдіть за посиланням та перегляньте </a:t>
            </a:r>
            <a:r>
              <a:rPr lang="uk-UA" dirty="0" err="1" smtClean="0"/>
              <a:t>відеоурок</a:t>
            </a:r>
            <a:endParaRPr lang="uk-UA" dirty="0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https://youtu.be/4Vw71elCh7o?list=PLwLpIuDGv_PE6BZv-0kTcrcmBB013I-Di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769354412"/>
      </p:ext>
    </p:extLst>
  </p:cSld>
  <p:clrMapOvr>
    <a:masterClrMapping/>
  </p:clrMapOvr>
</p:sld>
</file>

<file path=ppt/theme/theme1.xml><?xml version="1.0" encoding="utf-8"?>
<a:theme xmlns:a="http://schemas.openxmlformats.org/drawingml/2006/main" name="Пасмо">
  <a:themeElements>
    <a:clrScheme name="Пасмо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Пасмо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асмо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</TotalTime>
  <Words>9</Words>
  <Application>Microsoft Office PowerPoint</Application>
  <PresentationFormat>Широкий екран</PresentationFormat>
  <Paragraphs>2</Paragraphs>
  <Slides>1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</vt:i4>
      </vt:variant>
    </vt:vector>
  </HeadingPairs>
  <TitlesOfParts>
    <vt:vector size="5" baseType="lpstr">
      <vt:lpstr>Arial</vt:lpstr>
      <vt:lpstr>Century Gothic</vt:lpstr>
      <vt:lpstr>Wingdings 3</vt:lpstr>
      <vt:lpstr>Пасмо</vt:lpstr>
      <vt:lpstr>Перейдіть за посиланням та перегляньте відеоурок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Перейдіть за посиланням та перегляньте відеоурок</dc:title>
  <dc:creator>Natalia Oros</dc:creator>
  <cp:lastModifiedBy>Natalia Oros</cp:lastModifiedBy>
  <cp:revision>1</cp:revision>
  <dcterms:created xsi:type="dcterms:W3CDTF">2021-03-23T15:58:37Z</dcterms:created>
  <dcterms:modified xsi:type="dcterms:W3CDTF">2021-03-23T16:00:01Z</dcterms:modified>
</cp:coreProperties>
</file>