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107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97C2E-8860-4305-A935-927FA437B43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BD2B372-ACB5-47E8-943A-40E170EBB1F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5089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97C2E-8860-4305-A935-927FA437B43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B372-ACB5-47E8-943A-40E170EBB1F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87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97C2E-8860-4305-A935-927FA437B43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BD2B372-ACB5-47E8-943A-40E170EBB1F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5641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97C2E-8860-4305-A935-927FA437B43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BD2B372-ACB5-47E8-943A-40E170EBB1F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643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97C2E-8860-4305-A935-927FA437B43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BD2B372-ACB5-47E8-943A-40E170EBB1F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8198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97C2E-8860-4305-A935-927FA437B43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B372-ACB5-47E8-943A-40E170EBB1F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3516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97C2E-8860-4305-A935-927FA437B43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B372-ACB5-47E8-943A-40E170EBB1F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2447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97C2E-8860-4305-A935-927FA437B43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B372-ACB5-47E8-943A-40E170EBB1F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89864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97C2E-8860-4305-A935-927FA437B43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BD2B372-ACB5-47E8-943A-40E170EBB1F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1726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97C2E-8860-4305-A935-927FA437B43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BD2B372-ACB5-47E8-943A-40E170EBB1F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2545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97C2E-8860-4305-A935-927FA437B43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BD2B372-ACB5-47E8-943A-40E170EBB1F5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72276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97C2E-8860-4305-A935-927FA437B43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BD2B372-ACB5-47E8-943A-40E170EBB1F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41030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97C2E-8860-4305-A935-927FA437B43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BD2B372-ACB5-47E8-943A-40E170EBB1F5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7267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97C2E-8860-4305-A935-927FA437B43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BD2B372-ACB5-47E8-943A-40E170EBB1F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8810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97C2E-8860-4305-A935-927FA437B43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B372-ACB5-47E8-943A-40E170EBB1F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20501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97C2E-8860-4305-A935-927FA437B43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B372-ACB5-47E8-943A-40E170EBB1F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0900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97C2E-8860-4305-A935-927FA437B439}" type="datetimeFigureOut">
              <a:rPr lang="uk-UA" smtClean="0"/>
              <a:t>26.03.2021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BD2B372-ACB5-47E8-943A-40E170EBB1F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60292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28801" y="1488142"/>
            <a:ext cx="9675812" cy="3289240"/>
          </a:xfrm>
        </p:spPr>
        <p:txBody>
          <a:bodyPr>
            <a:normAutofit fontScale="90000"/>
          </a:bodyPr>
          <a:lstStyle/>
          <a:p>
            <a:r>
              <a:rPr lang="uk-UA" dirty="0"/>
              <a:t>Сім’я</a:t>
            </a:r>
            <a:br>
              <a:rPr lang="uk-UA" dirty="0"/>
            </a:br>
            <a:r>
              <a:rPr lang="uk-UA" dirty="0" smtClean="0"/>
              <a:t>Перейдіть за посиланням та перегляньте відео</a:t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685365" y="4777379"/>
            <a:ext cx="9819247" cy="112628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https://youtu.be/G0MhAmDcvsw?list=PL3GRKgpbH1S68CDX4b49awLVIzpM_g4qF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958310658"/>
      </p:ext>
    </p:extLst>
  </p:cSld>
  <p:clrMapOvr>
    <a:masterClrMapping/>
  </p:clrMapOvr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TM02892315[[fn=Віхоть]]</Template>
  <TotalTime>54</TotalTime>
  <Words>4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Пасмо</vt:lpstr>
      <vt:lpstr>Сім’я Перейдіть за посиланням та перегляньте відео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Сім’я Перейдіть за посиланням та перегляньте відео </dc:title>
  <dc:creator>User</dc:creator>
  <cp:lastModifiedBy>User</cp:lastModifiedBy>
  <cp:revision>1</cp:revision>
  <dcterms:created xsi:type="dcterms:W3CDTF">2021-03-26T06:58:24Z</dcterms:created>
  <dcterms:modified xsi:type="dcterms:W3CDTF">2021-03-26T07:52:27Z</dcterms:modified>
</cp:coreProperties>
</file>