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6" d="100"/>
          <a:sy n="46" d="100"/>
        </p:scale>
        <p:origin x="94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113DE-339C-4598-AE2B-592DEABBA853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8AA1236E-E8A4-4FC5-944F-0450873B1A5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23817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113DE-339C-4598-AE2B-592DEABBA853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236E-E8A4-4FC5-944F-0450873B1A5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11064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113DE-339C-4598-AE2B-592DEABBA853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AA1236E-E8A4-4FC5-944F-0450873B1A5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8890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113DE-339C-4598-AE2B-592DEABBA853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AA1236E-E8A4-4FC5-944F-0450873B1A5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35156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113DE-339C-4598-AE2B-592DEABBA853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AA1236E-E8A4-4FC5-944F-0450873B1A5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19394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113DE-339C-4598-AE2B-592DEABBA853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236E-E8A4-4FC5-944F-0450873B1A5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90147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113DE-339C-4598-AE2B-592DEABBA853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236E-E8A4-4FC5-944F-0450873B1A5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68237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113DE-339C-4598-AE2B-592DEABBA853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236E-E8A4-4FC5-944F-0450873B1A5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72760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113DE-339C-4598-AE2B-592DEABBA853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AA1236E-E8A4-4FC5-944F-0450873B1A5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86623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113DE-339C-4598-AE2B-592DEABBA853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AA1236E-E8A4-4FC5-944F-0450873B1A5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12190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113DE-339C-4598-AE2B-592DEABBA853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AA1236E-E8A4-4FC5-944F-0450873B1A57}" type="slidenum">
              <a:rPr lang="uk-UA" smtClean="0"/>
              <a:t>‹№›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08601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113DE-339C-4598-AE2B-592DEABBA853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AA1236E-E8A4-4FC5-944F-0450873B1A5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888121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113DE-339C-4598-AE2B-592DEABBA853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AA1236E-E8A4-4FC5-944F-0450873B1A57}" type="slidenum">
              <a:rPr lang="uk-UA" smtClean="0"/>
              <a:t>‹№›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173545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113DE-339C-4598-AE2B-592DEABBA853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AA1236E-E8A4-4FC5-944F-0450873B1A5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594038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113DE-339C-4598-AE2B-592DEABBA853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236E-E8A4-4FC5-944F-0450873B1A5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98961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113DE-339C-4598-AE2B-592DEABBA853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236E-E8A4-4FC5-944F-0450873B1A5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03482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0113DE-339C-4598-AE2B-592DEABBA853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8AA1236E-E8A4-4FC5-944F-0450873B1A5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31042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Перейдіть</a:t>
            </a:r>
            <a:r>
              <a:rPr lang="ru-RU" dirty="0" smtClean="0"/>
              <a:t> за </a:t>
            </a:r>
            <a:r>
              <a:rPr lang="ru-RU" dirty="0" err="1" smtClean="0"/>
              <a:t>посиланням</a:t>
            </a:r>
            <a:r>
              <a:rPr lang="ru-RU" dirty="0" smtClean="0"/>
              <a:t> та </a:t>
            </a:r>
            <a:r>
              <a:rPr lang="ru-RU" dirty="0" err="1" smtClean="0"/>
              <a:t>перегляньте</a:t>
            </a:r>
            <a:r>
              <a:rPr lang="ru-RU" dirty="0" smtClean="0"/>
              <a:t> </a:t>
            </a:r>
            <a:r>
              <a:rPr lang="ru-RU" dirty="0" err="1" smtClean="0"/>
              <a:t>відео</a:t>
            </a:r>
            <a:endParaRPr lang="uk-UA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878677" y="4777381"/>
            <a:ext cx="9792190" cy="112628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https://youtu.be/uhmSzV0oG3o?list=PL3GRKgpbH1S68CDX4b49awLVIzpM_g4qF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2859814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асмо">
  <a:themeElements>
    <a:clrScheme name="Пасмо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Пасмо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смо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Віхоть</Template>
  <TotalTime>1</TotalTime>
  <Words>9</Words>
  <Application>Microsoft Office PowerPoint</Application>
  <PresentationFormat>Широкий екран</PresentationFormat>
  <Paragraphs>2</Paragraphs>
  <Slides>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Пасмо</vt:lpstr>
      <vt:lpstr>Перейдіть за посиланням та перегляньте відео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Перейдіть за посиланням та перегляньте відео</dc:title>
  <dc:creator>User</dc:creator>
  <cp:lastModifiedBy>User</cp:lastModifiedBy>
  <cp:revision>1</cp:revision>
  <dcterms:created xsi:type="dcterms:W3CDTF">2021-03-29T06:55:59Z</dcterms:created>
  <dcterms:modified xsi:type="dcterms:W3CDTF">2021-03-29T06:57:39Z</dcterms:modified>
</cp:coreProperties>
</file>