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AA21-5092-4025-8508-696013818FA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7F8-1A84-42C6-AECF-FF45EB345A0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7945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AA21-5092-4025-8508-696013818FA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7F8-1A84-42C6-AECF-FF45EB345A0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0416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AA21-5092-4025-8508-696013818FA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7F8-1A84-42C6-AECF-FF45EB345A0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6203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AA21-5092-4025-8508-696013818FA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7F8-1A84-42C6-AECF-FF45EB345A0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388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AA21-5092-4025-8508-696013818FA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7F8-1A84-42C6-AECF-FF45EB345A0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3487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AA21-5092-4025-8508-696013818FA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7F8-1A84-42C6-AECF-FF45EB345A0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5129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AA21-5092-4025-8508-696013818FA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7F8-1A84-42C6-AECF-FF45EB345A0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796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AA21-5092-4025-8508-696013818FA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7F8-1A84-42C6-AECF-FF45EB345A0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8271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AA21-5092-4025-8508-696013818FA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7F8-1A84-42C6-AECF-FF45EB345A0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4818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AA21-5092-4025-8508-696013818FA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7F8-1A84-42C6-AECF-FF45EB345A0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1912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AA21-5092-4025-8508-696013818FA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7F8-1A84-42C6-AECF-FF45EB345A0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3308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AA21-5092-4025-8508-696013818FA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7F8-1A84-42C6-AECF-FF45EB345A0E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01004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AA21-5092-4025-8508-696013818FA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7F8-1A84-42C6-AECF-FF45EB345A0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29911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AA21-5092-4025-8508-696013818FA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7F8-1A84-42C6-AECF-FF45EB345A0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701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AA21-5092-4025-8508-696013818FA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7F8-1A84-42C6-AECF-FF45EB345A0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3410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AA21-5092-4025-8508-696013818FA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7F8-1A84-42C6-AECF-FF45EB345A0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21767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AA21-5092-4025-8508-696013818FA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7F8-1A84-42C6-AECF-FF45EB345A0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5014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8EFAA21-5092-4025-8508-696013818FAC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D07F8-1A84-42C6-AECF-FF45EB345A0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0347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sz="4800" dirty="0" smtClean="0"/>
              <a:t>Перейдіть за посиланням та перегляньте </a:t>
            </a:r>
            <a:r>
              <a:rPr lang="uk-UA" sz="4800" dirty="0" err="1" smtClean="0"/>
              <a:t>відеоурок</a:t>
            </a:r>
            <a:endParaRPr lang="uk-UA" sz="480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https://youtu.be/2iX32_SZjrs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432089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І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І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І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Іон</vt:lpstr>
      <vt:lpstr>Перейдіть за посиланням та перегляньте відеоурок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відеоурок</dc:title>
  <dc:creator>Natalia Oros</dc:creator>
  <cp:lastModifiedBy>Natalia Oros</cp:lastModifiedBy>
  <cp:revision>1</cp:revision>
  <dcterms:created xsi:type="dcterms:W3CDTF">2021-03-19T14:55:33Z</dcterms:created>
  <dcterms:modified xsi:type="dcterms:W3CDTF">2021-03-19T14:57:17Z</dcterms:modified>
</cp:coreProperties>
</file>