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7458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8101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9365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0076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116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5459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421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5659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1502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8436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4948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13582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6462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1363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1614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8697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2524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3207813-881D-4AEA-A6D4-D55A79253B4E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A4887-14CA-456D-80EC-88070EF68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22332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5400" dirty="0" err="1" smtClean="0"/>
              <a:t>Перейдіть</a:t>
            </a:r>
            <a:r>
              <a:rPr lang="ru-RU" sz="5400" dirty="0" smtClean="0"/>
              <a:t> за </a:t>
            </a:r>
            <a:r>
              <a:rPr lang="ru-RU" sz="5400" dirty="0" err="1" smtClean="0"/>
              <a:t>посиланням</a:t>
            </a:r>
            <a:r>
              <a:rPr lang="ru-RU" sz="5400" dirty="0" smtClean="0"/>
              <a:t> та </a:t>
            </a:r>
            <a:r>
              <a:rPr lang="ru-RU" sz="5400" dirty="0" err="1" smtClean="0"/>
              <a:t>перегляньте</a:t>
            </a:r>
            <a:r>
              <a:rPr lang="ru-RU" sz="5400" dirty="0" smtClean="0"/>
              <a:t> </a:t>
            </a:r>
            <a:r>
              <a:rPr lang="ru-RU" sz="5400" dirty="0" err="1" smtClean="0"/>
              <a:t>відеоурок</a:t>
            </a:r>
            <a:endParaRPr lang="uk-UA" sz="54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https://youtu.be/WRTJ9PficzA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783519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Іон</vt:lpstr>
      <vt:lpstr>Перейдіть за посиланням та перегляньте відеоурок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відеоурок</dc:title>
  <dc:creator>Natalia Oros</dc:creator>
  <cp:lastModifiedBy>Natalia Oros</cp:lastModifiedBy>
  <cp:revision>1</cp:revision>
  <dcterms:created xsi:type="dcterms:W3CDTF">2021-03-19T15:02:41Z</dcterms:created>
  <dcterms:modified xsi:type="dcterms:W3CDTF">2021-03-19T15:03:30Z</dcterms:modified>
</cp:coreProperties>
</file>