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FA80-37B1-4329-AC82-50F722E8E880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A7C01-A074-47C9-B50A-0BB9E89B02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3939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FA80-37B1-4329-AC82-50F722E8E880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A7C01-A074-47C9-B50A-0BB9E89B02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2772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FA80-37B1-4329-AC82-50F722E8E880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A7C01-A074-47C9-B50A-0BB9E89B02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9425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FA80-37B1-4329-AC82-50F722E8E880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A7C01-A074-47C9-B50A-0BB9E89B02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1015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FA80-37B1-4329-AC82-50F722E8E880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A7C01-A074-47C9-B50A-0BB9E89B02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4574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FA80-37B1-4329-AC82-50F722E8E880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A7C01-A074-47C9-B50A-0BB9E89B02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3667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FA80-37B1-4329-AC82-50F722E8E880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A7C01-A074-47C9-B50A-0BB9E89B02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2568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FA80-37B1-4329-AC82-50F722E8E880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A7C01-A074-47C9-B50A-0BB9E89B02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1152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FA80-37B1-4329-AC82-50F722E8E880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A7C01-A074-47C9-B50A-0BB9E89B02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2023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FA80-37B1-4329-AC82-50F722E8E880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A7C01-A074-47C9-B50A-0BB9E89B02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1000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FA80-37B1-4329-AC82-50F722E8E880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A7C01-A074-47C9-B50A-0BB9E89B02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6648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FA80-37B1-4329-AC82-50F722E8E880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A7C01-A074-47C9-B50A-0BB9E89B0276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96180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FA80-37B1-4329-AC82-50F722E8E880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A7C01-A074-47C9-B50A-0BB9E89B02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8194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FA80-37B1-4329-AC82-50F722E8E880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A7C01-A074-47C9-B50A-0BB9E89B02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9889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FA80-37B1-4329-AC82-50F722E8E880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A7C01-A074-47C9-B50A-0BB9E89B02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6916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FA80-37B1-4329-AC82-50F722E8E880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A7C01-A074-47C9-B50A-0BB9E89B02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63782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FA80-37B1-4329-AC82-50F722E8E880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A7C01-A074-47C9-B50A-0BB9E89B02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2373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5FDFA80-37B1-4329-AC82-50F722E8E880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A7C01-A074-47C9-B50A-0BB9E89B02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27426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000" dirty="0" err="1" smtClean="0"/>
              <a:t>Перейдіть</a:t>
            </a:r>
            <a:r>
              <a:rPr lang="ru-RU" sz="6000" dirty="0" smtClean="0"/>
              <a:t> за </a:t>
            </a:r>
            <a:r>
              <a:rPr lang="ru-RU" sz="6000" dirty="0" err="1" smtClean="0"/>
              <a:t>посиланням</a:t>
            </a:r>
            <a:r>
              <a:rPr lang="ru-RU" sz="6000" dirty="0" smtClean="0"/>
              <a:t> та </a:t>
            </a:r>
            <a:r>
              <a:rPr lang="ru-RU" sz="6000" dirty="0" err="1" smtClean="0"/>
              <a:t>перегляньте</a:t>
            </a:r>
            <a:r>
              <a:rPr lang="ru-RU" sz="6000" dirty="0" smtClean="0"/>
              <a:t> </a:t>
            </a:r>
            <a:r>
              <a:rPr lang="ru-RU" sz="6000" dirty="0" err="1" smtClean="0"/>
              <a:t>відеоурок</a:t>
            </a:r>
            <a:endParaRPr lang="uk-UA" sz="600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https://youtu.be/wE4CZNqnpMs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13622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І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І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І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Іон</vt:lpstr>
      <vt:lpstr>Перейдіть за посиланням та перегляньте відеоурок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відеоурок</dc:title>
  <dc:creator>Natalia Oros</dc:creator>
  <cp:lastModifiedBy>Natalia Oros</cp:lastModifiedBy>
  <cp:revision>1</cp:revision>
  <dcterms:created xsi:type="dcterms:W3CDTF">2021-03-19T15:06:10Z</dcterms:created>
  <dcterms:modified xsi:type="dcterms:W3CDTF">2021-03-19T15:06:53Z</dcterms:modified>
</cp:coreProperties>
</file>