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9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768A5B31-A83F-4502-B3C2-19A46AAD4386}" type="datetimeFigureOut">
              <a:rPr lang="uk-UA" smtClean="0"/>
              <a:t>25.03.2021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733516FB-9772-43EB-ACB1-9D8CBC9A257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2599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A5B31-A83F-4502-B3C2-19A46AAD4386}" type="datetimeFigureOut">
              <a:rPr lang="uk-UA" smtClean="0"/>
              <a:t>25.03.2021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16FB-9772-43EB-ACB1-9D8CBC9A257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906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A5B31-A83F-4502-B3C2-19A46AAD4386}" type="datetimeFigureOut">
              <a:rPr lang="uk-UA" smtClean="0"/>
              <a:t>25.03.2021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16FB-9772-43EB-ACB1-9D8CBC9A257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2019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A5B31-A83F-4502-B3C2-19A46AAD4386}" type="datetimeFigureOut">
              <a:rPr lang="uk-UA" smtClean="0"/>
              <a:t>25.03.2021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16FB-9772-43EB-ACB1-9D8CBC9A257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240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A5B31-A83F-4502-B3C2-19A46AAD4386}" type="datetimeFigureOut">
              <a:rPr lang="uk-UA" smtClean="0"/>
              <a:t>25.03.2021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16FB-9772-43EB-ACB1-9D8CBC9A257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1003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A5B31-A83F-4502-B3C2-19A46AAD4386}" type="datetimeFigureOut">
              <a:rPr lang="uk-UA" smtClean="0"/>
              <a:t>25.03.2021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16FB-9772-43EB-ACB1-9D8CBC9A257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9506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A5B31-A83F-4502-B3C2-19A46AAD4386}" type="datetimeFigureOut">
              <a:rPr lang="uk-UA" smtClean="0"/>
              <a:t>25.03.2021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16FB-9772-43EB-ACB1-9D8CBC9A257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32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A5B31-A83F-4502-B3C2-19A46AAD4386}" type="datetimeFigureOut">
              <a:rPr lang="uk-UA" smtClean="0"/>
              <a:t>25.03.2021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16FB-9772-43EB-ACB1-9D8CBC9A257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0338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A5B31-A83F-4502-B3C2-19A46AAD4386}" type="datetimeFigureOut">
              <a:rPr lang="uk-UA" smtClean="0"/>
              <a:t>25.03.2021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16FB-9772-43EB-ACB1-9D8CBC9A257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241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A5B31-A83F-4502-B3C2-19A46AAD4386}" type="datetimeFigureOut">
              <a:rPr lang="uk-UA" smtClean="0"/>
              <a:t>25.03.2021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16FB-9772-43EB-ACB1-9D8CBC9A257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4535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A5B31-A83F-4502-B3C2-19A46AAD4386}" type="datetimeFigureOut">
              <a:rPr lang="uk-UA" smtClean="0"/>
              <a:t>25.03.2021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16FB-9772-43EB-ACB1-9D8CBC9A257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6081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A5B31-A83F-4502-B3C2-19A46AAD4386}" type="datetimeFigureOut">
              <a:rPr lang="uk-UA" smtClean="0"/>
              <a:t>25.03.2021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16FB-9772-43EB-ACB1-9D8CBC9A257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91951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A5B31-A83F-4502-B3C2-19A46AAD4386}" type="datetimeFigureOut">
              <a:rPr lang="uk-UA" smtClean="0"/>
              <a:t>25.03.2021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16FB-9772-43EB-ACB1-9D8CBC9A257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16121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A5B31-A83F-4502-B3C2-19A46AAD4386}" type="datetimeFigureOut">
              <a:rPr lang="uk-UA" smtClean="0"/>
              <a:t>25.03.2021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16FB-9772-43EB-ACB1-9D8CBC9A257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7907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A5B31-A83F-4502-B3C2-19A46AAD4386}" type="datetimeFigureOut">
              <a:rPr lang="uk-UA" smtClean="0"/>
              <a:t>25.03.2021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16FB-9772-43EB-ACB1-9D8CBC9A257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880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768A5B31-A83F-4502-B3C2-19A46AAD4386}" type="datetimeFigureOut">
              <a:rPr lang="uk-UA" smtClean="0"/>
              <a:t>25.03.2021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16FB-9772-43EB-ACB1-9D8CBC9A257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4946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68A5B31-A83F-4502-B3C2-19A46AAD4386}" type="datetimeFigureOut">
              <a:rPr lang="uk-UA" smtClean="0"/>
              <a:t>25.03.2021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16FB-9772-43EB-ACB1-9D8CBC9A257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6371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68A5B31-A83F-4502-B3C2-19A46AAD4386}" type="datetimeFigureOut">
              <a:rPr lang="uk-UA" smtClean="0"/>
              <a:t>25.03.2021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733516FB-9772-43EB-ACB1-9D8CBC9A257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6399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5" y="1180407"/>
            <a:ext cx="8825658" cy="3596974"/>
          </a:xfrm>
        </p:spPr>
        <p:txBody>
          <a:bodyPr/>
          <a:lstStyle/>
          <a:p>
            <a:r>
              <a:rPr lang="uk-UA" dirty="0" smtClean="0"/>
              <a:t>У селі </a:t>
            </a: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https://youtu.be/sR5-K9WwO8Y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37828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Зал засідань">
  <a:themeElements>
    <a:clrScheme name="Зал засідань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Зал засідань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Зал засідань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</TotalTime>
  <Words>5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Зал засідань</vt:lpstr>
      <vt:lpstr>У селі  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 селі  Перейдіть за посиланням та перегляньте відео</dc:title>
  <dc:creator>User</dc:creator>
  <cp:lastModifiedBy>User</cp:lastModifiedBy>
  <cp:revision>1</cp:revision>
  <dcterms:created xsi:type="dcterms:W3CDTF">2021-03-25T07:20:16Z</dcterms:created>
  <dcterms:modified xsi:type="dcterms:W3CDTF">2021-03-25T07:21:31Z</dcterms:modified>
</cp:coreProperties>
</file>