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107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2853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177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8059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3420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4403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5727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759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8702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0326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483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3634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1128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3137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9987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6200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0590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0696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385510B-6463-4A2F-A6D7-2ACDD866B5DA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26BE40A-0A34-4BC9-9B6A-A6ECD304500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402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https://youtu.be/b8OOvhlGiNQ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873748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Зал засідань">
  <a:themeElements>
    <a:clrScheme name="Зал засідань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Зал засідань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Зал засідань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Зал засідань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User</dc:creator>
  <cp:lastModifiedBy>User</cp:lastModifiedBy>
  <cp:revision>1</cp:revision>
  <dcterms:created xsi:type="dcterms:W3CDTF">2021-03-26T07:19:05Z</dcterms:created>
  <dcterms:modified xsi:type="dcterms:W3CDTF">2021-03-26T07:26:03Z</dcterms:modified>
</cp:coreProperties>
</file>