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091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5617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424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2490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9232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727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5829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930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580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408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8090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26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0972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8493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920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558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810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ED8A0D5-DF4E-4309-939C-1DC3B2AE57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4E5F455-22E0-4DFE-B2E7-08EE39E095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0562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Час.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https://www.youtube.com/watch?v=9sb3lE416yQ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183623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5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Garamond</vt:lpstr>
      <vt:lpstr>Натуральные материалы</vt:lpstr>
      <vt:lpstr>Час.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Час.</dc:title>
  <dc:creator>HP</dc:creator>
  <cp:lastModifiedBy>HP</cp:lastModifiedBy>
  <cp:revision>1</cp:revision>
  <dcterms:created xsi:type="dcterms:W3CDTF">2021-03-16T10:25:33Z</dcterms:created>
  <dcterms:modified xsi:type="dcterms:W3CDTF">2021-03-16T10:26:08Z</dcterms:modified>
</cp:coreProperties>
</file>