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018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07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3942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823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219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4947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49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450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136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9716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8575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9374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782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2736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8129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2816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4740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8D54AC5-B238-43AA-B2B0-D78F9CA092EF}" type="datetimeFigureOut">
              <a:rPr lang="uk-UA" smtClean="0"/>
              <a:t>16.03.2021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8DA70-2BC8-47EA-9C03-BED5236667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69793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Наша школа. Минулий час.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https://www.youtube.com/watch?v=x2oZjlq1ih0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15888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9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Ион</vt:lpstr>
      <vt:lpstr>Наша школа. Минулий час.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Наша школа. Минулий час.</dc:title>
  <dc:creator>HP</dc:creator>
  <cp:lastModifiedBy>HP</cp:lastModifiedBy>
  <cp:revision>1</cp:revision>
  <dcterms:created xsi:type="dcterms:W3CDTF">2021-03-16T10:39:21Z</dcterms:created>
  <dcterms:modified xsi:type="dcterms:W3CDTF">2021-03-16T10:40:05Z</dcterms:modified>
</cp:coreProperties>
</file>