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BCCE7A5-CD0D-43BC-AC99-93DDA3388C7F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38BB05E-1EA0-4F68-A30B-99EB10C37373}" type="slidenum">
              <a:rPr lang="uk-UA" smtClean="0"/>
              <a:t>‹#›</a:t>
            </a:fld>
            <a:endParaRPr lang="uk-UA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419405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E7A5-CD0D-43BC-AC99-93DDA3388C7F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BB05E-1EA0-4F68-A30B-99EB10C373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7344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CCE7A5-CD0D-43BC-AC99-93DDA3388C7F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8BB05E-1EA0-4F68-A30B-99EB10C37373}" type="slidenum">
              <a:rPr lang="uk-UA" smtClean="0"/>
              <a:t>‹#›</a:t>
            </a:fld>
            <a:endParaRPr lang="uk-UA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759463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E7A5-CD0D-43BC-AC99-93DDA3388C7F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BB05E-1EA0-4F68-A30B-99EB10C373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29060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E7A5-CD0D-43BC-AC99-93DDA3388C7F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BB05E-1EA0-4F68-A30B-99EB10C373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58211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E7A5-CD0D-43BC-AC99-93DDA3388C7F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BB05E-1EA0-4F68-A30B-99EB10C373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3129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E7A5-CD0D-43BC-AC99-93DDA3388C7F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BB05E-1EA0-4F68-A30B-99EB10C373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6744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CCE7A5-CD0D-43BC-AC99-93DDA3388C7F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8BB05E-1EA0-4F68-A30B-99EB10C37373}" type="slidenum">
              <a:rPr lang="uk-UA" smtClean="0"/>
              <a:t>‹#›</a:t>
            </a:fld>
            <a:endParaRPr lang="uk-UA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928132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CCE7A5-CD0D-43BC-AC99-93DDA3388C7F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8BB05E-1EA0-4F68-A30B-99EB10C37373}" type="slidenum">
              <a:rPr lang="uk-UA" smtClean="0"/>
              <a:t>‹#›</a:t>
            </a:fld>
            <a:endParaRPr lang="uk-UA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62813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E7A5-CD0D-43BC-AC99-93DDA3388C7F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BB05E-1EA0-4F68-A30B-99EB10C373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9321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E7A5-CD0D-43BC-AC99-93DDA3388C7F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BB05E-1EA0-4F68-A30B-99EB10C373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2371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DBCCE7A5-CD0D-43BC-AC99-93DDA3388C7F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C38BB05E-1EA0-4F68-A30B-99EB10C37373}" type="slidenum">
              <a:rPr lang="uk-UA" smtClean="0"/>
              <a:t>‹#›</a:t>
            </a:fld>
            <a:endParaRPr lang="uk-UA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9208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Мій розпорядок дня.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https://www.youtube.com/watch?v=52UsJ5eSxKY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8604117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0</TotalTime>
  <Words>7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Franklin Gothic Book</vt:lpstr>
      <vt:lpstr>Crop</vt:lpstr>
      <vt:lpstr>Мій розпорядок дня.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Мій розпорядок дня.</dc:title>
  <dc:creator>HP</dc:creator>
  <cp:lastModifiedBy>HP</cp:lastModifiedBy>
  <cp:revision>1</cp:revision>
  <dcterms:created xsi:type="dcterms:W3CDTF">2021-03-24T09:51:21Z</dcterms:created>
  <dcterms:modified xsi:type="dcterms:W3CDTF">2021-03-24T09:52:11Z</dcterms:modified>
</cp:coreProperties>
</file>