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883AC-E967-4E5A-B48A-AFEE27139EC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D9AD-8049-4E80-A9F6-1F753E38D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5269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883AC-E967-4E5A-B48A-AFEE27139EC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D9AD-8049-4E80-A9F6-1F753E38D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2557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883AC-E967-4E5A-B48A-AFEE27139EC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D9AD-8049-4E80-A9F6-1F753E38D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7572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883AC-E967-4E5A-B48A-AFEE27139EC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D9AD-8049-4E80-A9F6-1F753E38D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0012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883AC-E967-4E5A-B48A-AFEE27139EC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D9AD-8049-4E80-A9F6-1F753E38D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933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883AC-E967-4E5A-B48A-AFEE27139EC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D9AD-8049-4E80-A9F6-1F753E38D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7426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883AC-E967-4E5A-B48A-AFEE27139EC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D9AD-8049-4E80-A9F6-1F753E38D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0839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883AC-E967-4E5A-B48A-AFEE27139EC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D9AD-8049-4E80-A9F6-1F753E38D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553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883AC-E967-4E5A-B48A-AFEE27139EC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D9AD-8049-4E80-A9F6-1F753E38D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9600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883AC-E967-4E5A-B48A-AFEE27139EC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D9AD-8049-4E80-A9F6-1F753E38D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5332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883AC-E967-4E5A-B48A-AFEE27139EC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D9AD-8049-4E80-A9F6-1F753E38D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1511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883AC-E967-4E5A-B48A-AFEE27139EC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D9AD-8049-4E80-A9F6-1F753E38D516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7001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883AC-E967-4E5A-B48A-AFEE27139EC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D9AD-8049-4E80-A9F6-1F753E38D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2990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883AC-E967-4E5A-B48A-AFEE27139EC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D9AD-8049-4E80-A9F6-1F753E38D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369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883AC-E967-4E5A-B48A-AFEE27139EC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D9AD-8049-4E80-A9F6-1F753E38D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09468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883AC-E967-4E5A-B48A-AFEE27139EC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D9AD-8049-4E80-A9F6-1F753E38D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2514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883AC-E967-4E5A-B48A-AFEE27139EC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D9AD-8049-4E80-A9F6-1F753E38D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5931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75883AC-E967-4E5A-B48A-AFEE27139EC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DD9AD-8049-4E80-A9F6-1F753E38D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60328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Наша школа.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https://www.youtube.com/watch?v=-o5jnENXcwI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358476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8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Ион</vt:lpstr>
      <vt:lpstr>Наша школа.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Наша школа.</dc:title>
  <dc:creator>HP</dc:creator>
  <cp:lastModifiedBy>HP</cp:lastModifiedBy>
  <cp:revision>1</cp:revision>
  <dcterms:created xsi:type="dcterms:W3CDTF">2021-03-24T09:57:05Z</dcterms:created>
  <dcterms:modified xsi:type="dcterms:W3CDTF">2021-03-24T09:57:27Z</dcterms:modified>
</cp:coreProperties>
</file>