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5" d="100"/>
          <a:sy n="65" d="100"/>
        </p:scale>
        <p:origin x="700" y="4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6934" y="0"/>
            <a:ext cx="12231160" cy="6856214"/>
            <a:chOff x="-16934" y="0"/>
            <a:chExt cx="12231160" cy="6856214"/>
          </a:xfrm>
        </p:grpSpPr>
        <p:pic>
          <p:nvPicPr>
            <p:cNvPr id="16" name="Picture 15" descr="HD-PanelTitleR1.png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26" name="Rectangle 25"/>
            <p:cNvSpPr/>
            <p:nvPr/>
          </p:nvSpPr>
          <p:spPr>
            <a:xfrm>
              <a:off x="2328332" y="1540931"/>
              <a:ext cx="7543802" cy="3835401"/>
            </a:xfrm>
            <a:prstGeom prst="rect">
              <a:avLst/>
            </a:prstGeom>
            <a:noFill/>
            <a:ln w="15875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7" name="Picture 16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6934" y="3147609"/>
              <a:ext cx="2478024" cy="612648"/>
            </a:xfrm>
            <a:prstGeom prst="rect">
              <a:avLst/>
            </a:prstGeom>
          </p:spPr>
        </p:pic>
        <p:pic>
          <p:nvPicPr>
            <p:cNvPr id="20" name="Picture 19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9736202" y="3147609"/>
              <a:ext cx="2478024" cy="612648"/>
            </a:xfrm>
            <a:prstGeom prst="rect">
              <a:avLst/>
            </a:prstGeom>
          </p:spPr>
        </p:pic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692398" y="1871131"/>
            <a:ext cx="6815669" cy="1515533"/>
          </a:xfrm>
        </p:spPr>
        <p:txBody>
          <a:bodyPr anchor="b">
            <a:noAutofit/>
          </a:bodyPr>
          <a:lstStyle>
            <a:lvl1pPr algn="ctr">
              <a:defRPr sz="5400">
                <a:effectLst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2398" y="3657597"/>
            <a:ext cx="6815669" cy="1320802"/>
          </a:xfrm>
        </p:spPr>
        <p:txBody>
          <a:bodyPr anchor="t">
            <a:normAutofit/>
          </a:bodyPr>
          <a:lstStyle>
            <a:lvl1pPr marL="0" indent="0" algn="ctr">
              <a:buNone/>
              <a:defRPr sz="21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983232" y="5037663"/>
            <a:ext cx="897467" cy="279400"/>
          </a:xfrm>
        </p:spPr>
        <p:txBody>
          <a:bodyPr/>
          <a:lstStyle/>
          <a:p>
            <a:fld id="{34113CCF-9DF7-4164-932F-C3934B313E6C}" type="datetimeFigureOut">
              <a:rPr lang="uk-UA" smtClean="0"/>
              <a:t>24.03.2021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692397" y="5037663"/>
            <a:ext cx="5214635" cy="279400"/>
          </a:xfrm>
        </p:spPr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956900" y="5037663"/>
            <a:ext cx="551167" cy="279400"/>
          </a:xfrm>
        </p:spPr>
        <p:txBody>
          <a:bodyPr/>
          <a:lstStyle/>
          <a:p>
            <a:fld id="{B629D92B-6DBA-4167-8AC7-14653EAE3632}" type="slidenum">
              <a:rPr lang="uk-UA" smtClean="0"/>
              <a:t>‹#›</a:t>
            </a:fld>
            <a:endParaRPr lang="uk-UA"/>
          </a:p>
        </p:txBody>
      </p:sp>
      <p:cxnSp>
        <p:nvCxnSpPr>
          <p:cNvPr id="15" name="Straight Connector 14"/>
          <p:cNvCxnSpPr/>
          <p:nvPr/>
        </p:nvCxnSpPr>
        <p:spPr>
          <a:xfrm>
            <a:off x="2692399" y="3522131"/>
            <a:ext cx="6815668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5386276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113CCF-9DF7-4164-932F-C3934B313E6C}" type="datetimeFigureOut">
              <a:rPr lang="uk-UA" smtClean="0"/>
              <a:t>24.03.2021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29D92B-6DBA-4167-8AC7-14653EAE3632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92267261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15069" y="1752606"/>
            <a:ext cx="8158688" cy="1822514"/>
          </a:xfrm>
        </p:spPr>
        <p:txBody>
          <a:bodyPr anchor="b">
            <a:normAutofit/>
          </a:bodyPr>
          <a:lstStyle>
            <a:lvl1pPr algn="ctr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15067" y="3846051"/>
            <a:ext cx="8158690" cy="954547"/>
          </a:xfrm>
        </p:spPr>
        <p:txBody>
          <a:bodyPr anchor="t">
            <a:normAutofit/>
          </a:bodyPr>
          <a:lstStyle>
            <a:lvl1pPr marL="0" indent="0" algn="ctr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113CCF-9DF7-4164-932F-C3934B313E6C}" type="datetimeFigureOut">
              <a:rPr lang="uk-UA" smtClean="0"/>
              <a:t>24.03.2021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29D92B-6DBA-4167-8AC7-14653EAE3632}" type="slidenum">
              <a:rPr lang="uk-UA" smtClean="0"/>
              <a:t>‹#›</a:t>
            </a:fld>
            <a:endParaRPr lang="uk-UA"/>
          </a:p>
        </p:txBody>
      </p:sp>
      <p:cxnSp>
        <p:nvCxnSpPr>
          <p:cNvPr id="16" name="Straight Connector 15"/>
          <p:cNvCxnSpPr/>
          <p:nvPr/>
        </p:nvCxnSpPr>
        <p:spPr>
          <a:xfrm>
            <a:off x="2012723" y="3710585"/>
            <a:ext cx="8163380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1263479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98448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1344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113CCF-9DF7-4164-932F-C3934B313E6C}" type="datetimeFigureOut">
              <a:rPr lang="uk-UA" smtClean="0"/>
              <a:t>24.03.2021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29D92B-6DBA-4167-8AC7-14653EAE3632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44914903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spcBef>
                <a:spcPts val="672"/>
              </a:spcBef>
              <a:spcAft>
                <a:spcPts val="600"/>
              </a:spcAft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9540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8067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spcBef>
                <a:spcPts val="672"/>
              </a:spcBef>
              <a:spcAft>
                <a:spcPts val="600"/>
              </a:spcAft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8067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113CCF-9DF7-4164-932F-C3934B313E6C}" type="datetimeFigureOut">
              <a:rPr lang="uk-UA" smtClean="0"/>
              <a:t>24.03.2021</a:t>
            </a:fld>
            <a:endParaRPr lang="uk-U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29D92B-6DBA-4167-8AC7-14653EAE3632}" type="slidenum">
              <a:rPr lang="uk-UA" smtClean="0"/>
              <a:t>‹#›</a:t>
            </a:fld>
            <a:endParaRPr lang="uk-UA"/>
          </a:p>
        </p:txBody>
      </p:sp>
      <p:cxnSp>
        <p:nvCxnSpPr>
          <p:cNvPr id="18" name="Straight Connector 1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8312331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113CCF-9DF7-4164-932F-C3934B313E6C}" type="datetimeFigureOut">
              <a:rPr lang="uk-UA" smtClean="0"/>
              <a:t>24.03.2021</a:t>
            </a:fld>
            <a:endParaRPr lang="uk-U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29D92B-6DBA-4167-8AC7-14653EAE3632}" type="slidenum">
              <a:rPr lang="uk-UA" smtClean="0"/>
              <a:t>‹#›</a:t>
            </a:fld>
            <a:endParaRPr lang="uk-UA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3178368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113CCF-9DF7-4164-932F-C3934B313E6C}" type="datetimeFigureOut">
              <a:rPr lang="uk-UA" smtClean="0"/>
              <a:t>24.03.2021</a:t>
            </a:fld>
            <a:endParaRPr lang="uk-U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29D92B-6DBA-4167-8AC7-14653EAE3632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64487577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3811" y="1388534"/>
            <a:ext cx="3718455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18668" y="982131"/>
            <a:ext cx="5469466" cy="4893735"/>
          </a:xfrm>
        </p:spPr>
        <p:txBody>
          <a:bodyPr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3811" y="3031065"/>
            <a:ext cx="3718455" cy="2438404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113CCF-9DF7-4164-932F-C3934B313E6C}" type="datetimeFigureOut">
              <a:rPr lang="uk-UA" smtClean="0"/>
              <a:t>24.03.2021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29D92B-6DBA-4167-8AC7-14653EAE3632}" type="slidenum">
              <a:rPr lang="uk-UA" smtClean="0"/>
              <a:t>‹#›</a:t>
            </a:fld>
            <a:endParaRPr lang="uk-UA"/>
          </a:p>
        </p:txBody>
      </p:sp>
      <p:cxnSp>
        <p:nvCxnSpPr>
          <p:cNvPr id="16" name="Straight Connector 15"/>
          <p:cNvCxnSpPr/>
          <p:nvPr/>
        </p:nvCxnSpPr>
        <p:spPr>
          <a:xfrm>
            <a:off x="1396169" y="2912533"/>
            <a:ext cx="35144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6998017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399" y="1883832"/>
            <a:ext cx="6241816" cy="1371600"/>
          </a:xfrm>
        </p:spPr>
        <p:txBody>
          <a:bodyPr anchor="b">
            <a:normAutofit/>
          </a:bodyPr>
          <a:lstStyle>
            <a:lvl1pPr algn="ctr">
              <a:defRPr sz="2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094831" y="1041400"/>
            <a:ext cx="3063347" cy="4775200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399" y="3255432"/>
            <a:ext cx="6241816" cy="1828800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113CCF-9DF7-4164-932F-C3934B313E6C}" type="datetimeFigureOut">
              <a:rPr lang="uk-UA" smtClean="0"/>
              <a:t>24.03.2021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29D92B-6DBA-4167-8AC7-14653EAE3632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3263984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4815415"/>
            <a:ext cx="9609666" cy="56673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041427" y="1041399"/>
            <a:ext cx="10105972" cy="3335869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401" y="5382153"/>
            <a:ext cx="9609666" cy="493712"/>
          </a:xfrm>
        </p:spPr>
        <p:txBody>
          <a:bodyPr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113CCF-9DF7-4164-932F-C3934B313E6C}" type="datetimeFigureOut">
              <a:rPr lang="uk-UA" smtClean="0"/>
              <a:t>24.03.2021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29D92B-6DBA-4167-8AC7-14653EAE3632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95170162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03868" y="982132"/>
            <a:ext cx="9592732" cy="2954868"/>
          </a:xfrm>
        </p:spPr>
        <p:txBody>
          <a:bodyPr anchor="ctr">
            <a:normAutofit/>
          </a:bodyPr>
          <a:lstStyle>
            <a:lvl1pPr algn="ctr">
              <a:defRPr sz="32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03868" y="4343399"/>
            <a:ext cx="9592732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113CCF-9DF7-4164-932F-C3934B313E6C}" type="datetimeFigureOut">
              <a:rPr lang="uk-UA" smtClean="0"/>
              <a:t>24.03.2021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29D92B-6DBA-4167-8AC7-14653EAE3632}" type="slidenum">
              <a:rPr lang="uk-UA" smtClean="0"/>
              <a:t>‹#›</a:t>
            </a:fld>
            <a:endParaRPr lang="uk-UA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199489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370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674812" y="3352800"/>
            <a:ext cx="8839202" cy="584200"/>
          </a:xfrm>
        </p:spPr>
        <p:txBody>
          <a:bodyPr anchor="ctr">
            <a:normAutofit/>
          </a:bodyPr>
          <a:lstStyle>
            <a:lvl1pPr marL="0" indent="0" algn="r">
              <a:buFontTx/>
              <a:buNone/>
              <a:defRPr sz="20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343399"/>
            <a:ext cx="9609666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113CCF-9DF7-4164-932F-C3934B313E6C}" type="datetimeFigureOut">
              <a:rPr lang="uk-UA" smtClean="0"/>
              <a:t>24.03.2021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29D92B-6DBA-4167-8AC7-14653EAE3632}" type="slidenum">
              <a:rPr lang="uk-UA" smtClean="0"/>
              <a:t>‹#›</a:t>
            </a:fld>
            <a:endParaRPr lang="uk-UA"/>
          </a:p>
        </p:txBody>
      </p:sp>
      <p:sp>
        <p:nvSpPr>
          <p:cNvPr id="14" name="TextBox 13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600267" y="282787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5052080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2" y="3308581"/>
            <a:ext cx="9609668" cy="1468800"/>
          </a:xfrm>
        </p:spPr>
        <p:txBody>
          <a:bodyPr anchor="b">
            <a:normAutofit/>
          </a:bodyPr>
          <a:lstStyle>
            <a:lvl1pPr algn="l">
              <a:defRPr sz="32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777381"/>
            <a:ext cx="9609668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113CCF-9DF7-4164-932F-C3934B313E6C}" type="datetimeFigureOut">
              <a:rPr lang="uk-UA" smtClean="0"/>
              <a:t>24.03.2021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29D92B-6DBA-4167-8AC7-14653EAE3632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69140460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243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9312"/>
            <a:ext cx="9609668" cy="88696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529667"/>
            <a:ext cx="9609668" cy="13462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113CCF-9DF7-4164-932F-C3934B313E6C}" type="datetimeFigureOut">
              <a:rPr lang="uk-UA" smtClean="0"/>
              <a:t>24.03.2021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29D92B-6DBA-4167-8AC7-14653EAE3632}" type="slidenum">
              <a:rPr lang="uk-UA" smtClean="0"/>
              <a:t>‹#›</a:t>
            </a:fld>
            <a:endParaRPr lang="uk-UA"/>
          </a:p>
        </p:txBody>
      </p:sp>
      <p:sp>
        <p:nvSpPr>
          <p:cNvPr id="12" name="TextBox 11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600267" y="25992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26" name="Straight Connector 25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3889103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982132"/>
            <a:ext cx="9609666" cy="2243668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0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0168"/>
            <a:ext cx="9609668" cy="84124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4470399"/>
            <a:ext cx="9609670" cy="14054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113CCF-9DF7-4164-932F-C3934B313E6C}" type="datetimeFigureOut">
              <a:rPr lang="uk-UA" smtClean="0"/>
              <a:t>24.03.2021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29D92B-6DBA-4167-8AC7-14653EAE3632}" type="slidenum">
              <a:rPr lang="uk-UA" smtClean="0"/>
              <a:t>‹#›</a:t>
            </a:fld>
            <a:endParaRPr lang="uk-UA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5213576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113CCF-9DF7-4164-932F-C3934B313E6C}" type="datetimeFigureOut">
              <a:rPr lang="uk-UA" smtClean="0"/>
              <a:t>24.03.2021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29D92B-6DBA-4167-8AC7-14653EAE3632}" type="slidenum">
              <a:rPr lang="uk-UA" smtClean="0"/>
              <a:t>‹#›</a:t>
            </a:fld>
            <a:endParaRPr lang="uk-UA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5663832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99356" y="982131"/>
            <a:ext cx="1890895" cy="489373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95398" y="982132"/>
            <a:ext cx="7433025" cy="4893734"/>
          </a:xfrm>
        </p:spPr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113CCF-9DF7-4164-932F-C3934B313E6C}" type="datetimeFigureOut">
              <a:rPr lang="uk-UA" smtClean="0"/>
              <a:t>24.03.2021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29D92B-6DBA-4167-8AC7-14653EAE3632}" type="slidenum">
              <a:rPr lang="uk-UA" smtClean="0"/>
              <a:t>‹#›</a:t>
            </a:fld>
            <a:endParaRPr lang="uk-UA"/>
          </a:p>
        </p:txBody>
      </p:sp>
      <p:cxnSp>
        <p:nvCxnSpPr>
          <p:cNvPr id="14" name="Straight Connector 13"/>
          <p:cNvCxnSpPr/>
          <p:nvPr/>
        </p:nvCxnSpPr>
        <p:spPr>
          <a:xfrm>
            <a:off x="8863890" y="990600"/>
            <a:ext cx="0" cy="487680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4693899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3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5736" y="0"/>
            <a:ext cx="12229962" cy="6856214"/>
            <a:chOff x="-15736" y="0"/>
            <a:chExt cx="12229962" cy="6856214"/>
          </a:xfrm>
        </p:grpSpPr>
        <p:pic>
          <p:nvPicPr>
            <p:cNvPr id="8" name="Picture 7" descr="HD-PanelContent.png"/>
            <p:cNvPicPr>
              <a:picLocks noChangeAspect="1"/>
            </p:cNvPicPr>
            <p:nvPr/>
          </p:nvPicPr>
          <p:blipFill>
            <a:blip r:embed="rId1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9" name="Rectangle 8"/>
            <p:cNvSpPr/>
            <p:nvPr/>
          </p:nvSpPr>
          <p:spPr>
            <a:xfrm>
              <a:off x="608012" y="609600"/>
              <a:ext cx="10972800" cy="5638800"/>
            </a:xfrm>
            <a:prstGeom prst="rect">
              <a:avLst/>
            </a:prstGeom>
            <a:noFill/>
            <a:ln w="15875" cap="flat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0" name="Picture 9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5736" y="3153832"/>
              <a:ext cx="777240" cy="606425"/>
            </a:xfrm>
            <a:prstGeom prst="rect">
              <a:avLst/>
            </a:prstGeom>
          </p:spPr>
        </p:pic>
        <p:pic>
          <p:nvPicPr>
            <p:cNvPr id="11" name="Picture 10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1436986" y="3153832"/>
              <a:ext cx="777240" cy="606425"/>
            </a:xfrm>
            <a:prstGeom prst="rect">
              <a:avLst/>
            </a:prstGeom>
          </p:spPr>
        </p:pic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95402" y="982132"/>
            <a:ext cx="9601196" cy="13038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2556932"/>
            <a:ext cx="9601196" cy="331893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677501" y="5969000"/>
            <a:ext cx="16002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34113CCF-9DF7-4164-932F-C3934B313E6C}" type="datetimeFigureOut">
              <a:rPr lang="uk-UA" smtClean="0"/>
              <a:t>24.03.2021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295401" y="5969000"/>
            <a:ext cx="73059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53901" y="5969000"/>
            <a:ext cx="542697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B629D92B-6DBA-4167-8AC7-14653EAE3632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7269834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 cap="none">
          <a:ln w="3175" cmpd="sng">
            <a:noFill/>
          </a:ln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0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8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6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uk-UA" dirty="0" smtClean="0"/>
              <a:t>Урок читання.</a:t>
            </a:r>
            <a:endParaRPr lang="uk-UA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https://www.youtube.com/watch?v=c2i_NoZjnF4</a:t>
            </a:r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2600117044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Натуральные материалы">
  <a:themeElements>
    <a:clrScheme name="Натуральные материалы">
      <a:dk1>
        <a:sysClr val="windowText" lastClr="000000"/>
      </a:dk1>
      <a:lt1>
        <a:sysClr val="window" lastClr="FFFFFF"/>
      </a:lt1>
      <a:dk2>
        <a:srgbClr val="212121"/>
      </a:dk2>
      <a:lt2>
        <a:srgbClr val="DADADA"/>
      </a:lt2>
      <a:accent1>
        <a:srgbClr val="83992A"/>
      </a:accent1>
      <a:accent2>
        <a:srgbClr val="3C9770"/>
      </a:accent2>
      <a:accent3>
        <a:srgbClr val="44709D"/>
      </a:accent3>
      <a:accent4>
        <a:srgbClr val="A23C33"/>
      </a:accent4>
      <a:accent5>
        <a:srgbClr val="D97828"/>
      </a:accent5>
      <a:accent6>
        <a:srgbClr val="DEB340"/>
      </a:accent6>
      <a:hlink>
        <a:srgbClr val="A8BF4D"/>
      </a:hlink>
      <a:folHlink>
        <a:srgbClr val="B4CA80"/>
      </a:folHlink>
    </a:clrScheme>
    <a:fontScheme name="Натуральные материалы">
      <a:majorFont>
        <a:latin typeface="Garamond" panose="02020404030301010803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aramond" panose="02020404030301010803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Натуральные материалы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2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74000"/>
                <a:satMod val="130000"/>
                <a:lumMod val="90000"/>
              </a:schemeClr>
              <a:schemeClr val="phClr">
                <a:tint val="94000"/>
                <a:satMod val="120000"/>
                <a:lumMod val="104000"/>
              </a:schemeClr>
            </a:duotone>
          </a:blip>
          <a:tile tx="0" ty="0" sx="100000" sy="100000" flip="none" algn="tl"/>
        </a:blip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38100" dist="254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88000"/>
                <a:lumMod val="98000"/>
              </a:schemeClr>
            </a:gs>
          </a:gsLst>
          <a:lin ang="5400000" scaled="0"/>
        </a:gradFill>
        <a:blipFill>
          <a:blip xmlns:r="http://schemas.openxmlformats.org/officeDocument/2006/relationships" r:embed="rId2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rganic" id="{28CDC826-8792-45C0-861B-85EB3ADEDA33}" vid="{7DAC20F1-423D-49E2-BD0B-50532748BAD0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Organic</Template>
  <TotalTime>0</TotalTime>
  <Words>6</Words>
  <Application>Microsoft Office PowerPoint</Application>
  <PresentationFormat>Широкоэкранный</PresentationFormat>
  <Paragraphs>2</Paragraphs>
  <Slides>1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2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</vt:i4>
      </vt:variant>
    </vt:vector>
  </HeadingPairs>
  <TitlesOfParts>
    <vt:vector size="4" baseType="lpstr">
      <vt:lpstr>Arial</vt:lpstr>
      <vt:lpstr>Garamond</vt:lpstr>
      <vt:lpstr>Натуральные материалы</vt:lpstr>
      <vt:lpstr>Урок читання.</vt:lpstr>
    </vt:vector>
  </TitlesOfParts>
  <Company>SPecialiST RePack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Урок читання.</dc:title>
  <dc:creator>HP</dc:creator>
  <cp:lastModifiedBy>HP</cp:lastModifiedBy>
  <cp:revision>1</cp:revision>
  <dcterms:created xsi:type="dcterms:W3CDTF">2021-03-24T10:02:13Z</dcterms:created>
  <dcterms:modified xsi:type="dcterms:W3CDTF">2021-03-24T10:02:44Z</dcterms:modified>
</cp:coreProperties>
</file>