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C1BC2-0507-49BF-ACC6-41068BDF56E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168C-0607-4351-B281-1837702062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6848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C1BC2-0507-49BF-ACC6-41068BDF56E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168C-0607-4351-B281-1837702062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5403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C1BC2-0507-49BF-ACC6-41068BDF56E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168C-0607-4351-B281-1837702062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4141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C1BC2-0507-49BF-ACC6-41068BDF56E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168C-0607-4351-B281-1837702062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5237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C1BC2-0507-49BF-ACC6-41068BDF56E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168C-0607-4351-B281-1837702062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0479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C1BC2-0507-49BF-ACC6-41068BDF56E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168C-0607-4351-B281-1837702062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1879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C1BC2-0507-49BF-ACC6-41068BDF56E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168C-0607-4351-B281-1837702062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0734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C1BC2-0507-49BF-ACC6-41068BDF56E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168C-0607-4351-B281-1837702062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7713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C1BC2-0507-49BF-ACC6-41068BDF56E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168C-0607-4351-B281-1837702062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8066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C1BC2-0507-49BF-ACC6-41068BDF56E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168C-0607-4351-B281-1837702062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3655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C1BC2-0507-49BF-ACC6-41068BDF56E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168C-0607-4351-B281-1837702062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44458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C1BC2-0507-49BF-ACC6-41068BDF56E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168C-0607-4351-B281-1837702062B1}" type="slidenum">
              <a:rPr lang="uk-UA" smtClean="0"/>
              <a:t>‹№›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4037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C1BC2-0507-49BF-ACC6-41068BDF56E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168C-0607-4351-B281-1837702062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04929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C1BC2-0507-49BF-ACC6-41068BDF56E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168C-0607-4351-B281-1837702062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8361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C1BC2-0507-49BF-ACC6-41068BDF56E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168C-0607-4351-B281-1837702062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11114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C1BC2-0507-49BF-ACC6-41068BDF56E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168C-0607-4351-B281-1837702062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85970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C1BC2-0507-49BF-ACC6-41068BDF56E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168C-0607-4351-B281-1837702062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492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51C1BC2-0507-49BF-ACC6-41068BDF56E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D168C-0607-4351-B281-1837702062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28087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6000" dirty="0" smtClean="0"/>
              <a:t>Перейдіть за посиланням та перегляньте </a:t>
            </a:r>
            <a:r>
              <a:rPr lang="uk-UA" sz="6000" dirty="0" err="1" smtClean="0"/>
              <a:t>відеоурок</a:t>
            </a:r>
            <a:endParaRPr lang="uk-UA" sz="600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https://youtu.be/2iGb6yzvcO8?list=PLPLUeg39dgMxJ_VOw-AtsvXZSPwDSv9v9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60714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Іон">
  <a:themeElements>
    <a:clrScheme name="І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І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І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Іон</vt:lpstr>
      <vt:lpstr>Перейдіть за посиланням та перегляньте відеоурок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відеоурок</dc:title>
  <dc:creator>Natalia Oros</dc:creator>
  <cp:lastModifiedBy>Natalia Oros</cp:lastModifiedBy>
  <cp:revision>1</cp:revision>
  <dcterms:created xsi:type="dcterms:W3CDTF">2021-03-19T15:09:16Z</dcterms:created>
  <dcterms:modified xsi:type="dcterms:W3CDTF">2021-03-19T15:17:02Z</dcterms:modified>
</cp:coreProperties>
</file>