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2723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680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6425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519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4309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004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4988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941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723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7337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2863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6506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8073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1193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2695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2082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2431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2C025F9-EB0F-4336-BEE8-BCB47BAEE5F3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73199-AAD1-4F40-A1B6-D6BCFFA032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31848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000" dirty="0" smtClean="0"/>
              <a:t>Перейдіть</a:t>
            </a:r>
            <a:r>
              <a:rPr lang="ru-RU" sz="6000" dirty="0" smtClean="0"/>
              <a:t> </a:t>
            </a:r>
            <a:r>
              <a:rPr lang="ru-RU" sz="6000" dirty="0"/>
              <a:t>за </a:t>
            </a:r>
            <a:r>
              <a:rPr lang="uk-UA" sz="6000" dirty="0" smtClean="0"/>
              <a:t>посиланням</a:t>
            </a:r>
            <a:r>
              <a:rPr lang="ru-RU" sz="6000" dirty="0" smtClean="0"/>
              <a:t> </a:t>
            </a:r>
            <a:r>
              <a:rPr lang="ru-RU" sz="6000" dirty="0"/>
              <a:t>та </a:t>
            </a:r>
            <a:r>
              <a:rPr lang="ru-RU" sz="6000" dirty="0" smtClean="0"/>
              <a:t>прогляньте </a:t>
            </a:r>
            <a:r>
              <a:rPr lang="ru-RU" sz="6000" dirty="0"/>
              <a:t>відеоурок</a:t>
            </a:r>
            <a:endParaRPr lang="uk-UA" sz="60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https://youtu.be/uicphx56Hhg?list=PLPLUeg39dgMxJ_VOw-AtsvXZSPwDSv9v9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82659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прогляньте відеоурок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прогляньте відеоурок</dc:title>
  <dc:creator>Natalia Oros</dc:creator>
  <cp:lastModifiedBy>Natalia Oros</cp:lastModifiedBy>
  <cp:revision>1</cp:revision>
  <dcterms:created xsi:type="dcterms:W3CDTF">2021-03-19T15:17:14Z</dcterms:created>
  <dcterms:modified xsi:type="dcterms:W3CDTF">2021-03-19T15:26:59Z</dcterms:modified>
</cp:coreProperties>
</file>