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249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847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23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703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325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613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3020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596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244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115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5104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4670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7910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8390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747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138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074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CA7BE89-69E9-409C-B018-133AA22BED65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08240-E1D2-4AB6-BB49-AFEA4AA43D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9161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y_DQEX8Oydw?list=PLPLUeg39dgMxJ_VOw-AtsvXZSPwDSv9v9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10216856" cy="3506585"/>
          </a:xfrm>
        </p:spPr>
        <p:txBody>
          <a:bodyPr/>
          <a:lstStyle/>
          <a:p>
            <a:r>
              <a:rPr lang="uk-UA" sz="5400" dirty="0"/>
              <a:t>У подорож із картою</a:t>
            </a:r>
            <a:br>
              <a:rPr lang="uk-UA" sz="5400" dirty="0"/>
            </a:br>
            <a:r>
              <a:rPr lang="uk-UA" sz="5400" dirty="0" smtClean="0"/>
              <a:t>Перейдіть за посиланням та перегляньте відео</a:t>
            </a:r>
            <a:br>
              <a:rPr lang="uk-UA" sz="5400" dirty="0" smtClean="0"/>
            </a:br>
            <a:endParaRPr lang="uk-UA" sz="54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hlinkClick r:id="rId2"/>
              </a:rPr>
              <a:t>https://youtu.be/y_DQEX8Oydw?list=PLPLUeg39dgMxJ_VOw-AtsvXZSPwDSv9v9</a:t>
            </a:r>
            <a:endParaRPr lang="uk-UA" sz="2800" dirty="0" smtClean="0"/>
          </a:p>
          <a:p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135229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</TotalTime>
  <Words>7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У подорож із картою Перейдіть за посиланням та перегляньте відео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3</cp:revision>
  <dcterms:created xsi:type="dcterms:W3CDTF">2021-03-26T07:53:42Z</dcterms:created>
  <dcterms:modified xsi:type="dcterms:W3CDTF">2021-03-26T08:27:54Z</dcterms:modified>
</cp:coreProperties>
</file>