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6" d="100"/>
          <a:sy n="46" d="100"/>
        </p:scale>
        <p:origin x="94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3105A-CB53-497C-A269-D4383ED4B62D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39D1F-AD17-4ABE-BB4A-47E5B6DBDF1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20774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3105A-CB53-497C-A269-D4383ED4B62D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39D1F-AD17-4ABE-BB4A-47E5B6DBDF1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78846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3105A-CB53-497C-A269-D4383ED4B62D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39D1F-AD17-4ABE-BB4A-47E5B6DBDF1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7175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3105A-CB53-497C-A269-D4383ED4B62D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39D1F-AD17-4ABE-BB4A-47E5B6DBDF1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03802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3105A-CB53-497C-A269-D4383ED4B62D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39D1F-AD17-4ABE-BB4A-47E5B6DBDF1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33559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3105A-CB53-497C-A269-D4383ED4B62D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39D1F-AD17-4ABE-BB4A-47E5B6DBDF1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28725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3105A-CB53-497C-A269-D4383ED4B62D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39D1F-AD17-4ABE-BB4A-47E5B6DBDF1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1094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3105A-CB53-497C-A269-D4383ED4B62D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39D1F-AD17-4ABE-BB4A-47E5B6DBDF1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3212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3105A-CB53-497C-A269-D4383ED4B62D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39D1F-AD17-4ABE-BB4A-47E5B6DBDF1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33028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фотографі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3105A-CB53-497C-A269-D4383ED4B62D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39D1F-AD17-4ABE-BB4A-47E5B6DBDF1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01649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3105A-CB53-497C-A269-D4383ED4B62D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39D1F-AD17-4ABE-BB4A-47E5B6DBDF1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462632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3105A-CB53-497C-A269-D4383ED4B62D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39D1F-AD17-4ABE-BB4A-47E5B6DBDF1C}" type="slidenum">
              <a:rPr lang="uk-UA" smtClean="0"/>
              <a:t>‹№›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829141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3105A-CB53-497C-A269-D4383ED4B62D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39D1F-AD17-4ABE-BB4A-47E5B6DBDF1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339343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3105A-CB53-497C-A269-D4383ED4B62D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39D1F-AD17-4ABE-BB4A-47E5B6DBDF1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985215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 з малю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3105A-CB53-497C-A269-D4383ED4B62D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39D1F-AD17-4ABE-BB4A-47E5B6DBDF1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863459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3105A-CB53-497C-A269-D4383ED4B62D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39D1F-AD17-4ABE-BB4A-47E5B6DBDF1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228755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3105A-CB53-497C-A269-D4383ED4B62D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39D1F-AD17-4ABE-BB4A-47E5B6DBDF1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71692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8AA3105A-CB53-497C-A269-D4383ED4B62D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039D1F-AD17-4ABE-BB4A-47E5B6DBDF1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36221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pt6cEZ5zegc?list=PLPLUeg39dgMxJ_VOw-AtsvXZSPwDSv9v9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Перейдіть за посиланням та перегляньте відео</a:t>
            </a:r>
            <a:endParaRPr lang="uk-UA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154954" y="4777380"/>
            <a:ext cx="9402209" cy="1440540"/>
          </a:xfrm>
        </p:spPr>
        <p:txBody>
          <a:bodyPr>
            <a:normAutofit/>
          </a:bodyPr>
          <a:lstStyle/>
          <a:p>
            <a:r>
              <a:rPr lang="en-US" sz="2800" dirty="0" smtClean="0">
                <a:hlinkClick r:id="rId2"/>
              </a:rPr>
              <a:t>https://youtu.be/pt6cEZ5zegc?list=PLPLUeg39dgMxJ_VOw-AtsvXZSPwDSv9v9</a:t>
            </a:r>
            <a:endParaRPr lang="uk-UA" sz="2800" dirty="0" smtClean="0"/>
          </a:p>
          <a:p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1063907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Іон">
  <a:themeElements>
    <a:clrScheme name="І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І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І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33</TotalTime>
  <Words>9</Words>
  <Application>Microsoft Office PowerPoint</Application>
  <PresentationFormat>Широкий екран</PresentationFormat>
  <Paragraphs>2</Paragraphs>
  <Slides>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Іон</vt:lpstr>
      <vt:lpstr>Перейдіть за посиланням та перегляньте відео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Перейдіть за посиланням та перегляньте відео</dc:title>
  <dc:creator>User</dc:creator>
  <cp:lastModifiedBy>User</cp:lastModifiedBy>
  <cp:revision>1</cp:revision>
  <dcterms:created xsi:type="dcterms:W3CDTF">2021-03-26T07:53:49Z</dcterms:created>
  <dcterms:modified xsi:type="dcterms:W3CDTF">2021-03-26T08:27:37Z</dcterms:modified>
</cp:coreProperties>
</file>