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0563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3692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94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182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16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374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306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4437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35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777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5818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0962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9178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8508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1596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9285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884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AE9D456-CF80-42F2-9B3A-FCC52D08C56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7AF70-8CF2-4855-9F71-A7AF57E2681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7956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000" dirty="0" smtClean="0"/>
              <a:t>Перейдіть за посиланням та перегляньте </a:t>
            </a:r>
            <a:r>
              <a:rPr lang="uk-UA" sz="6000" dirty="0" err="1" smtClean="0"/>
              <a:t>відеоурок</a:t>
            </a:r>
            <a:endParaRPr lang="uk-UA" sz="6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https://youtu.be/edTfM8ieD0w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2815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відеоурок</dc:title>
  <dc:creator>Natalia Oros</dc:creator>
  <cp:lastModifiedBy>Natalia Oros</cp:lastModifiedBy>
  <cp:revision>1</cp:revision>
  <dcterms:created xsi:type="dcterms:W3CDTF">2021-03-15T16:39:25Z</dcterms:created>
  <dcterms:modified xsi:type="dcterms:W3CDTF">2021-03-15T16:40:41Z</dcterms:modified>
</cp:coreProperties>
</file>