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78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B221A-AC4B-4F7F-996E-D9E4113E7C3D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AB9CB-77D5-4660-A788-2149B8F6411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244529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B221A-AC4B-4F7F-996E-D9E4113E7C3D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AB9CB-77D5-4660-A788-2149B8F6411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012777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B221A-AC4B-4F7F-996E-D9E4113E7C3D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AB9CB-77D5-4660-A788-2149B8F6411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082313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B221A-AC4B-4F7F-996E-D9E4113E7C3D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AB9CB-77D5-4660-A788-2149B8F6411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321508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B221A-AC4B-4F7F-996E-D9E4113E7C3D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AB9CB-77D5-4660-A788-2149B8F6411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96116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B221A-AC4B-4F7F-996E-D9E4113E7C3D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AB9CB-77D5-4660-A788-2149B8F6411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30456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B221A-AC4B-4F7F-996E-D9E4113E7C3D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AB9CB-77D5-4660-A788-2149B8F6411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404786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B221A-AC4B-4F7F-996E-D9E4113E7C3D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AB9CB-77D5-4660-A788-2149B8F6411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406726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B221A-AC4B-4F7F-996E-D9E4113E7C3D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AB9CB-77D5-4660-A788-2149B8F6411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846735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 фотографі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B221A-AC4B-4F7F-996E-D9E4113E7C3D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AB9CB-77D5-4660-A788-2149B8F6411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7827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B221A-AC4B-4F7F-996E-D9E4113E7C3D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AB9CB-77D5-4660-A788-2149B8F6411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790361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uk-UA" smtClean="0"/>
              <a:t>Редагувати стиль зразка тексту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B221A-AC4B-4F7F-996E-D9E4113E7C3D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AB9CB-77D5-4660-A788-2149B8F64117}" type="slidenum">
              <a:rPr lang="uk-UA" smtClean="0"/>
              <a:t>‹№›</a:t>
            </a:fld>
            <a:endParaRPr lang="uk-UA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130554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B221A-AC4B-4F7F-996E-D9E4113E7C3D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AB9CB-77D5-4660-A788-2149B8F6411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004188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B221A-AC4B-4F7F-996E-D9E4113E7C3D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AB9CB-77D5-4660-A788-2149B8F6411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101852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ки з малю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B221A-AC4B-4F7F-996E-D9E4113E7C3D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AB9CB-77D5-4660-A788-2149B8F6411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239157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B221A-AC4B-4F7F-996E-D9E4113E7C3D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AB9CB-77D5-4660-A788-2149B8F6411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342097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B221A-AC4B-4F7F-996E-D9E4113E7C3D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AB9CB-77D5-4660-A788-2149B8F6411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77494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5F6B221A-AC4B-4F7F-996E-D9E4113E7C3D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DAB9CB-77D5-4660-A788-2149B8F6411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6668323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sz="6000" dirty="0" smtClean="0"/>
              <a:t>Перейдіть за посиланням та перегляньте </a:t>
            </a:r>
            <a:r>
              <a:rPr lang="uk-UA" sz="6000" dirty="0" err="1" smtClean="0"/>
              <a:t>відеоурок</a:t>
            </a:r>
            <a:endParaRPr lang="uk-UA" sz="6000" dirty="0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https://youtu.be/3nbr9E_reeg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52548858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Іон">
  <a:themeElements>
    <a:clrScheme name="І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І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І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</TotalTime>
  <Words>9</Words>
  <Application>Microsoft Office PowerPoint</Application>
  <PresentationFormat>Широкий екран</PresentationFormat>
  <Paragraphs>2</Paragraphs>
  <Slides>1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</vt:i4>
      </vt:variant>
    </vt:vector>
  </HeadingPairs>
  <TitlesOfParts>
    <vt:vector size="5" baseType="lpstr">
      <vt:lpstr>Arial</vt:lpstr>
      <vt:lpstr>Century Gothic</vt:lpstr>
      <vt:lpstr>Wingdings 3</vt:lpstr>
      <vt:lpstr>Іон</vt:lpstr>
      <vt:lpstr>Перейдіть за посиланням та перегляньте відеоурок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Перейдіть за посиланням та перегляньте відеоурок</dc:title>
  <dc:creator>Natalia Oros</dc:creator>
  <cp:lastModifiedBy>Natalia Oros</cp:lastModifiedBy>
  <cp:revision>1</cp:revision>
  <dcterms:created xsi:type="dcterms:W3CDTF">2021-03-19T16:20:38Z</dcterms:created>
  <dcterms:modified xsi:type="dcterms:W3CDTF">2021-03-19T16:21:49Z</dcterms:modified>
</cp:coreProperties>
</file>