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8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23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30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588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346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147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23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4889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715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446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226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049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9409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256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706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5269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134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509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7E91AFA-D038-4839-9BC9-DF328E6A1C7D}" type="datetimeFigureOut">
              <a:rPr lang="uk-UA" smtClean="0"/>
              <a:t>29.03.2021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A88A802-A17D-402B-ADE0-C27ABC9461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3967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cL8xD2oSzE?list=PL2prvdd-dv9FVCgYWZL0Mw79MK3BpTa5J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Перейдіть за посиланням та перегляньте відео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0303828" cy="194733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https://youtu.be/TcL8xD2oSzE?list=PL2prvdd-dv9FVCgYWZL0Mw79MK3BpTa5J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193060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119</TotalTime>
  <Words>9</Words>
  <Application>Microsoft Office PowerPoint</Application>
  <PresentationFormat>Широкий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Сектор</vt:lpstr>
      <vt:lpstr>Перейдіть за посиланням та перегляньте відео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2</cp:revision>
  <dcterms:created xsi:type="dcterms:W3CDTF">2021-03-29T07:30:44Z</dcterms:created>
  <dcterms:modified xsi:type="dcterms:W3CDTF">2021-03-29T09:30:12Z</dcterms:modified>
</cp:coreProperties>
</file>