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8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153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15.03.2021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15.03.2021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15.03.2021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/>
            </a:r>
            <a:br>
              <a:rPr lang="en-US" dirty="0" smtClean="0">
                <a:solidFill>
                  <a:srgbClr val="C00000"/>
                </a:solidFill>
              </a:rPr>
            </a:br>
            <a:r>
              <a:rPr lang="en-US" dirty="0" smtClean="0">
                <a:solidFill>
                  <a:srgbClr val="C00000"/>
                </a:solidFill>
              </a:rPr>
              <a:t/>
            </a:r>
            <a:br>
              <a:rPr lang="en-US" dirty="0" smtClean="0">
                <a:solidFill>
                  <a:srgbClr val="C00000"/>
                </a:solidFill>
              </a:rPr>
            </a:br>
            <a:r>
              <a:rPr lang="en-US" dirty="0" smtClean="0">
                <a:solidFill>
                  <a:srgbClr val="C00000"/>
                </a:solidFill>
              </a:rPr>
              <a:t/>
            </a:r>
            <a:br>
              <a:rPr lang="en-US" dirty="0" smtClean="0">
                <a:solidFill>
                  <a:srgbClr val="C00000"/>
                </a:solidFill>
              </a:rPr>
            </a:br>
            <a:r>
              <a:rPr lang="en-US" dirty="0" smtClean="0">
                <a:solidFill>
                  <a:srgbClr val="C00000"/>
                </a:solidFill>
              </a:rPr>
              <a:t/>
            </a:r>
            <a:br>
              <a:rPr lang="en-US" dirty="0" smtClean="0">
                <a:solidFill>
                  <a:srgbClr val="C00000"/>
                </a:solidFill>
              </a:rPr>
            </a:br>
            <a:r>
              <a:rPr lang="en-US" dirty="0" smtClean="0">
                <a:solidFill>
                  <a:srgbClr val="C00000"/>
                </a:solidFill>
              </a:rPr>
              <a:t/>
            </a:r>
            <a:br>
              <a:rPr lang="en-US" dirty="0" smtClean="0">
                <a:solidFill>
                  <a:srgbClr val="C00000"/>
                </a:solidFill>
              </a:rPr>
            </a:br>
            <a:r>
              <a:rPr lang="en-US" dirty="0" smtClean="0">
                <a:solidFill>
                  <a:srgbClr val="C00000"/>
                </a:solidFill>
              </a:rPr>
              <a:t/>
            </a:r>
            <a:br>
              <a:rPr lang="en-US" dirty="0" smtClean="0">
                <a:solidFill>
                  <a:srgbClr val="C00000"/>
                </a:solidFill>
              </a:rPr>
            </a:br>
            <a:r>
              <a:rPr lang="en-US" dirty="0" smtClean="0">
                <a:solidFill>
                  <a:srgbClr val="C00000"/>
                </a:solidFill>
              </a:rPr>
              <a:t/>
            </a:r>
            <a:br>
              <a:rPr lang="en-US" dirty="0" smtClean="0">
                <a:solidFill>
                  <a:srgbClr val="C00000"/>
                </a:solidFill>
              </a:rPr>
            </a:br>
            <a:r>
              <a:rPr lang="en-US" sz="73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Music In Our Life  </a:t>
            </a:r>
            <a:endParaRPr lang="ru-RU" sz="73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Circle the word that is different- that is the “ odd word out</a:t>
            </a:r>
            <a:r>
              <a:rPr lang="en-US" dirty="0" smtClean="0"/>
              <a:t>”</a:t>
            </a:r>
            <a:r>
              <a:rPr lang="uk-UA" dirty="0" smtClean="0"/>
              <a:t> Обведіть зайве слово.</a:t>
            </a:r>
            <a:endParaRPr lang="ru-RU" dirty="0" smtClean="0"/>
          </a:p>
          <a:p>
            <a:r>
              <a:rPr lang="en-US" dirty="0" smtClean="0">
                <a:solidFill>
                  <a:srgbClr val="7030A0"/>
                </a:solidFill>
              </a:rPr>
              <a:t>Beat, tune, tempo, DJ</a:t>
            </a:r>
            <a:endParaRPr lang="ru-RU" dirty="0" smtClean="0">
              <a:solidFill>
                <a:srgbClr val="7030A0"/>
              </a:solidFill>
            </a:endParaRPr>
          </a:p>
          <a:p>
            <a:r>
              <a:rPr lang="en-US" dirty="0" smtClean="0">
                <a:solidFill>
                  <a:srgbClr val="7030A0"/>
                </a:solidFill>
              </a:rPr>
              <a:t>Band, ghost, ensemble, orchestra</a:t>
            </a:r>
            <a:endParaRPr lang="ru-RU" dirty="0" smtClean="0">
              <a:solidFill>
                <a:srgbClr val="7030A0"/>
              </a:solidFill>
            </a:endParaRPr>
          </a:p>
          <a:p>
            <a:r>
              <a:rPr lang="en-US" dirty="0" smtClean="0">
                <a:solidFill>
                  <a:srgbClr val="7030A0"/>
                </a:solidFill>
              </a:rPr>
              <a:t>Composer, pianist, florist, guitarist</a:t>
            </a:r>
            <a:endParaRPr lang="ru-RU" dirty="0" smtClean="0">
              <a:solidFill>
                <a:srgbClr val="7030A0"/>
              </a:solidFill>
            </a:endParaRPr>
          </a:p>
          <a:p>
            <a:r>
              <a:rPr lang="en-US" dirty="0" smtClean="0">
                <a:solidFill>
                  <a:srgbClr val="7030A0"/>
                </a:solidFill>
              </a:rPr>
              <a:t>Singer, musician, supervisor, composer</a:t>
            </a:r>
            <a:endParaRPr lang="ru-RU" dirty="0" smtClean="0">
              <a:solidFill>
                <a:srgbClr val="7030A0"/>
              </a:solidFill>
            </a:endParaRPr>
          </a:p>
          <a:p>
            <a:r>
              <a:rPr lang="en-US" dirty="0" smtClean="0">
                <a:solidFill>
                  <a:srgbClr val="7030A0"/>
                </a:solidFill>
              </a:rPr>
              <a:t>Punk, bank, rock, band</a:t>
            </a:r>
            <a:endParaRPr lang="ru-RU" dirty="0" smtClean="0">
              <a:solidFill>
                <a:srgbClr val="7030A0"/>
              </a:solidFill>
            </a:endParaRPr>
          </a:p>
          <a:p>
            <a:r>
              <a:rPr lang="en-US" dirty="0" smtClean="0">
                <a:solidFill>
                  <a:srgbClr val="7030A0"/>
                </a:solidFill>
              </a:rPr>
              <a:t>Record, hit, single, piano</a:t>
            </a:r>
            <a:endParaRPr lang="ru-RU" dirty="0" smtClean="0">
              <a:solidFill>
                <a:srgbClr val="7030A0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908720"/>
            <a:ext cx="8229600" cy="5534075"/>
          </a:xfrm>
        </p:spPr>
        <p:txBody>
          <a:bodyPr/>
          <a:lstStyle/>
          <a:p>
            <a:pPr algn="ctr">
              <a:buNone/>
            </a:pPr>
            <a:r>
              <a:rPr lang="uk-UA" b="1" i="1" dirty="0" smtClean="0">
                <a:solidFill>
                  <a:schemeClr val="accent2"/>
                </a:solidFill>
              </a:rPr>
              <a:t>Знайдіть інформацію про </a:t>
            </a:r>
            <a:r>
              <a:rPr lang="uk-UA" b="1" i="1" smtClean="0">
                <a:solidFill>
                  <a:schemeClr val="accent2"/>
                </a:solidFill>
              </a:rPr>
              <a:t>улюбленого співака</a:t>
            </a:r>
            <a:r>
              <a:rPr lang="en-US" b="1" i="1" smtClean="0">
                <a:solidFill>
                  <a:schemeClr val="accent2"/>
                </a:solidFill>
              </a:rPr>
              <a:t>            </a:t>
            </a:r>
            <a:endParaRPr lang="uk-UA" b="1" i="1" dirty="0" smtClean="0">
              <a:solidFill>
                <a:schemeClr val="accent2"/>
              </a:solidFill>
            </a:endParaRPr>
          </a:p>
          <a:p>
            <a:pPr algn="ctr">
              <a:buNone/>
            </a:pPr>
            <a:r>
              <a:rPr lang="en-US" b="1" i="1" dirty="0" smtClean="0">
                <a:solidFill>
                  <a:schemeClr val="accent2"/>
                </a:solidFill>
              </a:rPr>
              <a:t> </a:t>
            </a:r>
            <a:r>
              <a:rPr lang="en-US" b="1" i="1" dirty="0" smtClean="0">
                <a:solidFill>
                  <a:schemeClr val="accent2"/>
                </a:solidFill>
              </a:rPr>
              <a:t>My </a:t>
            </a:r>
            <a:r>
              <a:rPr lang="en-US" b="1" i="1" dirty="0" err="1" smtClean="0">
                <a:solidFill>
                  <a:schemeClr val="accent2"/>
                </a:solidFill>
              </a:rPr>
              <a:t>Favourite</a:t>
            </a:r>
            <a:r>
              <a:rPr lang="en-US" b="1" i="1" dirty="0" smtClean="0">
                <a:solidFill>
                  <a:schemeClr val="accent2"/>
                </a:solidFill>
              </a:rPr>
              <a:t> Pop Singer</a:t>
            </a:r>
            <a:endParaRPr lang="ru-RU" b="1" i="1" dirty="0" smtClean="0">
              <a:solidFill>
                <a:schemeClr val="accent2"/>
              </a:solidFill>
            </a:endParaRPr>
          </a:p>
          <a:p>
            <a:pPr>
              <a:buNone/>
            </a:pPr>
            <a:r>
              <a:rPr lang="en-US" dirty="0" smtClean="0"/>
              <a:t>-        </a:t>
            </a:r>
            <a:r>
              <a:rPr lang="en-US" b="1" dirty="0" smtClean="0">
                <a:solidFill>
                  <a:srgbClr val="002060"/>
                </a:solidFill>
              </a:rPr>
              <a:t> When was she/he born ?</a:t>
            </a:r>
            <a:endParaRPr lang="ru-RU" b="1" dirty="0" smtClean="0">
              <a:solidFill>
                <a:srgbClr val="002060"/>
              </a:solidFill>
            </a:endParaRPr>
          </a:p>
          <a:p>
            <a:pPr>
              <a:buNone/>
            </a:pPr>
            <a:r>
              <a:rPr lang="en-US" b="1" dirty="0" smtClean="0">
                <a:solidFill>
                  <a:srgbClr val="002060"/>
                </a:solidFill>
              </a:rPr>
              <a:t>-         How did he/she become famous ?</a:t>
            </a:r>
            <a:endParaRPr lang="ru-RU" b="1" dirty="0" smtClean="0">
              <a:solidFill>
                <a:srgbClr val="002060"/>
              </a:solidFill>
            </a:endParaRPr>
          </a:p>
          <a:p>
            <a:pPr>
              <a:buNone/>
            </a:pPr>
            <a:r>
              <a:rPr lang="en-US" b="1" dirty="0" smtClean="0">
                <a:solidFill>
                  <a:srgbClr val="002060"/>
                </a:solidFill>
              </a:rPr>
              <a:t>-         Has he/she got married ?</a:t>
            </a:r>
            <a:endParaRPr lang="ru-RU" b="1" dirty="0" smtClean="0">
              <a:solidFill>
                <a:srgbClr val="002060"/>
              </a:solidFill>
            </a:endParaRPr>
          </a:p>
          <a:p>
            <a:pPr>
              <a:buNone/>
            </a:pPr>
            <a:r>
              <a:rPr lang="en-US" b="1" dirty="0" smtClean="0">
                <a:solidFill>
                  <a:srgbClr val="002060"/>
                </a:solidFill>
              </a:rPr>
              <a:t>-         Name his/her hits  Do you like them ?</a:t>
            </a:r>
            <a:endParaRPr lang="ru-RU" b="1" dirty="0" smtClean="0">
              <a:solidFill>
                <a:srgbClr val="002060"/>
              </a:solidFill>
            </a:endParaRPr>
          </a:p>
          <a:p>
            <a:pPr>
              <a:buNone/>
            </a:pPr>
            <a:r>
              <a:rPr lang="en-US" b="1" dirty="0" smtClean="0">
                <a:solidFill>
                  <a:srgbClr val="002060"/>
                </a:solidFill>
              </a:rPr>
              <a:t>-         Is there anything else interesting that you want to say about him/her ?</a:t>
            </a:r>
            <a:endParaRPr lang="ru-RU" b="1" dirty="0" smtClean="0">
              <a:solidFill>
                <a:srgbClr val="002060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</TotalTime>
  <Words>71</Words>
  <Application>Microsoft Office PowerPoint</Application>
  <PresentationFormat>Екран (4:3)</PresentationFormat>
  <Paragraphs>15</Paragraphs>
  <Slides>3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3</vt:i4>
      </vt:variant>
    </vt:vector>
  </HeadingPairs>
  <TitlesOfParts>
    <vt:vector size="7" baseType="lpstr">
      <vt:lpstr>Arial</vt:lpstr>
      <vt:lpstr>Calibri</vt:lpstr>
      <vt:lpstr>Times New Roman</vt:lpstr>
      <vt:lpstr>Тема Office</vt:lpstr>
      <vt:lpstr>       Music In Our Life  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Music in our life  </dc:title>
  <cp:lastModifiedBy>Natalia Oros</cp:lastModifiedBy>
  <cp:revision>7</cp:revision>
  <dcterms:modified xsi:type="dcterms:W3CDTF">2021-03-15T17:31:44Z</dcterms:modified>
</cp:coreProperties>
</file>