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91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uk-UA" smtClean="0"/>
              <a:t>Клацніть, щоб редагувати стиль зразка підзаголовка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F755F-DDE4-487D-9ED5-4809259EFB98}" type="datetimeFigureOut">
              <a:rPr lang="uk-UA" smtClean="0"/>
              <a:t>19.03.2021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B6E43821-E162-4432-9BF2-657D8C91D537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156938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і об’є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F755F-DDE4-487D-9ED5-4809259EFB98}" type="datetimeFigureOut">
              <a:rPr lang="uk-UA" smtClean="0"/>
              <a:t>19.03.2021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E43821-E162-4432-9BF2-657D8C91D537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126531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F755F-DDE4-487D-9ED5-4809259EFB98}" type="datetimeFigureOut">
              <a:rPr lang="uk-UA" smtClean="0"/>
              <a:t>19.03.2021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B6E43821-E162-4432-9BF2-657D8C91D537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557476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F755F-DDE4-487D-9ED5-4809259EFB98}" type="datetimeFigureOut">
              <a:rPr lang="uk-UA" smtClean="0"/>
              <a:t>19.03.2021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B6E43821-E162-4432-9BF2-657D8C91D537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147210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F755F-DDE4-487D-9ED5-4809259EFB98}" type="datetimeFigureOut">
              <a:rPr lang="uk-UA" smtClean="0"/>
              <a:t>19.03.2021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B6E43821-E162-4432-9BF2-657D8C91D537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107893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F755F-DDE4-487D-9ED5-4809259EFB98}" type="datetimeFigureOut">
              <a:rPr lang="uk-UA" smtClean="0"/>
              <a:t>19.03.2021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E43821-E162-4432-9BF2-657D8C91D537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875169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F755F-DDE4-487D-9ED5-4809259EFB98}" type="datetimeFigureOut">
              <a:rPr lang="uk-UA" smtClean="0"/>
              <a:t>19.03.2021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E43821-E162-4432-9BF2-657D8C91D537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648452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F755F-DDE4-487D-9ED5-4809259EFB98}" type="datetimeFigureOut">
              <a:rPr lang="uk-UA" smtClean="0"/>
              <a:t>19.03.2021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E43821-E162-4432-9BF2-657D8C91D537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710212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Зображенн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uk-UA" smtClean="0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F755F-DDE4-487D-9ED5-4809259EFB98}" type="datetimeFigureOut">
              <a:rPr lang="uk-UA" smtClean="0"/>
              <a:t>19.03.2021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B6E43821-E162-4432-9BF2-657D8C91D537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355030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Назва та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F755F-DDE4-487D-9ED5-4809259EFB98}" type="datetimeFigureOut">
              <a:rPr lang="uk-UA" smtClean="0"/>
              <a:t>19.03.2021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B6E43821-E162-4432-9BF2-657D8C91D537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264839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F755F-DDE4-487D-9ED5-4809259EFB98}" type="datetimeFigureOut">
              <a:rPr lang="uk-UA" smtClean="0"/>
              <a:t>19.03.2021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B6E43821-E162-4432-9BF2-657D8C91D537}" type="slidenum">
              <a:rPr lang="uk-UA" smtClean="0"/>
              <a:t>‹№›</a:t>
            </a:fld>
            <a:endParaRPr lang="uk-UA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4428780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ка назв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F755F-DDE4-487D-9ED5-4809259EFB98}" type="datetimeFigureOut">
              <a:rPr lang="uk-UA" smtClean="0"/>
              <a:t>19.03.2021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B6E43821-E162-4432-9BF2-657D8C91D537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0644903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ка назви цита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F755F-DDE4-487D-9ED5-4809259EFB98}" type="datetimeFigureOut">
              <a:rPr lang="uk-UA" smtClean="0"/>
              <a:t>19.03.2021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B6E43821-E162-4432-9BF2-657D8C91D537}" type="slidenum">
              <a:rPr lang="uk-UA" smtClean="0"/>
              <a:t>‹№›</a:t>
            </a:fld>
            <a:endParaRPr lang="uk-UA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71345627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Істина/хибніст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F755F-DDE4-487D-9ED5-4809259EFB98}" type="datetimeFigureOut">
              <a:rPr lang="uk-UA" smtClean="0"/>
              <a:t>19.03.2021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B6E43821-E162-4432-9BF2-657D8C91D537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9858252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F755F-DDE4-487D-9ED5-4809259EFB98}" type="datetimeFigureOut">
              <a:rPr lang="uk-UA" smtClean="0"/>
              <a:t>19.03.2021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E43821-E162-4432-9BF2-657D8C91D537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5846325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F755F-DDE4-487D-9ED5-4809259EFB98}" type="datetimeFigureOut">
              <a:rPr lang="uk-UA" smtClean="0"/>
              <a:t>19.03.2021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E43821-E162-4432-9BF2-657D8C91D537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024792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BF755F-DDE4-487D-9ED5-4809259EFB98}" type="datetimeFigureOut">
              <a:rPr lang="uk-UA" smtClean="0"/>
              <a:t>19.03.2021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B6E43821-E162-4432-9BF2-657D8C91D537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623897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youtu.be/jLBdt5e2Zcg?list=PLPLUeg39dgMxFlfInm21xKg4Jy08daQWb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uk-UA" dirty="0" smtClean="0"/>
              <a:t>Перейдіть за посиланням та перегляньте фрагмент уроку </a:t>
            </a:r>
            <a:br>
              <a:rPr lang="uk-UA" dirty="0" smtClean="0"/>
            </a:br>
            <a:r>
              <a:rPr lang="uk-UA" dirty="0" smtClean="0"/>
              <a:t>00.0-11.00 хв </a:t>
            </a:r>
            <a:endParaRPr lang="uk-UA" dirty="0"/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>
                <a:hlinkClick r:id="rId2"/>
              </a:rPr>
              <a:t>https://youtu.be/jLBdt5e2Zcg?list=PLPLUeg39dgMxFlfInm21xKg4Jy08daQWb</a:t>
            </a:r>
            <a:endParaRPr lang="uk-UA" dirty="0" smtClean="0"/>
          </a:p>
          <a:p>
            <a:r>
              <a:rPr lang="uk-UA" dirty="0" smtClean="0"/>
              <a:t>Виконайте завдання </a:t>
            </a:r>
            <a:r>
              <a:rPr lang="uk-UA" smtClean="0"/>
              <a:t>та запишіть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4121227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Пасмо">
  <a:themeElements>
    <a:clrScheme name="Пасмо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Пасмо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Пасмо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9</TotalTime>
  <Words>14</Words>
  <Application>Microsoft Office PowerPoint</Application>
  <PresentationFormat>Широкий екран</PresentationFormat>
  <Paragraphs>3</Paragraphs>
  <Slides>1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</vt:i4>
      </vt:variant>
    </vt:vector>
  </HeadingPairs>
  <TitlesOfParts>
    <vt:vector size="5" baseType="lpstr">
      <vt:lpstr>Arial</vt:lpstr>
      <vt:lpstr>Century Gothic</vt:lpstr>
      <vt:lpstr>Wingdings 3</vt:lpstr>
      <vt:lpstr>Пасмо</vt:lpstr>
      <vt:lpstr>Перейдіть за посиланням та перегляньте фрагмент уроку  00.0-11.00 хв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Перейдіть за посиланням та перегляньте фрагмент уроку  00.0-11.00 хв </dc:title>
  <dc:creator>Natalia Oros</dc:creator>
  <cp:lastModifiedBy>Natalia Oros</cp:lastModifiedBy>
  <cp:revision>3</cp:revision>
  <dcterms:created xsi:type="dcterms:W3CDTF">2021-03-19T17:05:19Z</dcterms:created>
  <dcterms:modified xsi:type="dcterms:W3CDTF">2021-03-19T17:14:24Z</dcterms:modified>
</cp:coreProperties>
</file>