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FFBD1-1395-4687-BF42-0E8DE902E3C4}" type="datetimeFigureOut">
              <a:rPr lang="uk-UA" smtClean="0"/>
              <a:t>23.03.2021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B77AAA99-B05A-41C1-AC7F-F0F23652EA9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35392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FFBD1-1395-4687-BF42-0E8DE902E3C4}" type="datetimeFigureOut">
              <a:rPr lang="uk-UA" smtClean="0"/>
              <a:t>23.03.2021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AAA99-B05A-41C1-AC7F-F0F23652EA9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06957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FFBD1-1395-4687-BF42-0E8DE902E3C4}" type="datetimeFigureOut">
              <a:rPr lang="uk-UA" smtClean="0"/>
              <a:t>23.03.2021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77AAA99-B05A-41C1-AC7F-F0F23652EA9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79003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FFBD1-1395-4687-BF42-0E8DE902E3C4}" type="datetimeFigureOut">
              <a:rPr lang="uk-UA" smtClean="0"/>
              <a:t>23.03.2021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77AAA99-B05A-41C1-AC7F-F0F23652EA9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95656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FFBD1-1395-4687-BF42-0E8DE902E3C4}" type="datetimeFigureOut">
              <a:rPr lang="uk-UA" smtClean="0"/>
              <a:t>23.03.2021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77AAA99-B05A-41C1-AC7F-F0F23652EA9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26105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FFBD1-1395-4687-BF42-0E8DE902E3C4}" type="datetimeFigureOut">
              <a:rPr lang="uk-UA" smtClean="0"/>
              <a:t>23.03.2021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AAA99-B05A-41C1-AC7F-F0F23652EA9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315037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FFBD1-1395-4687-BF42-0E8DE902E3C4}" type="datetimeFigureOut">
              <a:rPr lang="uk-UA" smtClean="0"/>
              <a:t>23.03.2021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AAA99-B05A-41C1-AC7F-F0F23652EA9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17419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FFBD1-1395-4687-BF42-0E8DE902E3C4}" type="datetimeFigureOut">
              <a:rPr lang="uk-UA" smtClean="0"/>
              <a:t>23.03.2021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AAA99-B05A-41C1-AC7F-F0F23652EA9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63027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FFBD1-1395-4687-BF42-0E8DE902E3C4}" type="datetimeFigureOut">
              <a:rPr lang="uk-UA" smtClean="0"/>
              <a:t>23.03.2021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77AAA99-B05A-41C1-AC7F-F0F23652EA9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74723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FFBD1-1395-4687-BF42-0E8DE902E3C4}" type="datetimeFigureOut">
              <a:rPr lang="uk-UA" smtClean="0"/>
              <a:t>23.03.2021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77AAA99-B05A-41C1-AC7F-F0F23652EA9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3437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FFBD1-1395-4687-BF42-0E8DE902E3C4}" type="datetimeFigureOut">
              <a:rPr lang="uk-UA" smtClean="0"/>
              <a:t>23.03.2021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77AAA99-B05A-41C1-AC7F-F0F23652EA99}" type="slidenum">
              <a:rPr lang="uk-UA" smtClean="0"/>
              <a:t>‹№›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554904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FFBD1-1395-4687-BF42-0E8DE902E3C4}" type="datetimeFigureOut">
              <a:rPr lang="uk-UA" smtClean="0"/>
              <a:t>23.03.2021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77AAA99-B05A-41C1-AC7F-F0F23652EA9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068708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FFBD1-1395-4687-BF42-0E8DE902E3C4}" type="datetimeFigureOut">
              <a:rPr lang="uk-UA" smtClean="0"/>
              <a:t>23.03.2021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77AAA99-B05A-41C1-AC7F-F0F23652EA99}" type="slidenum">
              <a:rPr lang="uk-UA" smtClean="0"/>
              <a:t>‹№›</a:t>
            </a:fld>
            <a:endParaRPr lang="uk-U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733454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FFBD1-1395-4687-BF42-0E8DE902E3C4}" type="datetimeFigureOut">
              <a:rPr lang="uk-UA" smtClean="0"/>
              <a:t>23.03.2021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77AAA99-B05A-41C1-AC7F-F0F23652EA9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474432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FFBD1-1395-4687-BF42-0E8DE902E3C4}" type="datetimeFigureOut">
              <a:rPr lang="uk-UA" smtClean="0"/>
              <a:t>23.03.2021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AAA99-B05A-41C1-AC7F-F0F23652EA9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19304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FFBD1-1395-4687-BF42-0E8DE902E3C4}" type="datetimeFigureOut">
              <a:rPr lang="uk-UA" smtClean="0"/>
              <a:t>23.03.2021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AAA99-B05A-41C1-AC7F-F0F23652EA9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083695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0FFBD1-1395-4687-BF42-0E8DE902E3C4}" type="datetimeFigureOut">
              <a:rPr lang="uk-UA" smtClean="0"/>
              <a:t>23.03.2021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77AAA99-B05A-41C1-AC7F-F0F23652EA9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16924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qlDoej5QuXE?list=PLPLUeg39dgMxFlfInm21xKg4Jy08daQWb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Перейдіть за посиланням та перегляньте відео</a:t>
            </a:r>
            <a:endParaRPr lang="uk-UA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hlinkClick r:id="rId2"/>
              </a:rPr>
              <a:t>https://youtu.be/qlDoej5QuXE?list=PLPLUeg39dgMxFlfInm21xKg4Jy08daQWb</a:t>
            </a:r>
            <a:endParaRPr lang="uk-UA" dirty="0" smtClean="0"/>
          </a:p>
          <a:p>
            <a:endParaRPr lang="uk-UA" dirty="0"/>
          </a:p>
          <a:p>
            <a:r>
              <a:rPr lang="uk-UA" dirty="0" smtClean="0"/>
              <a:t>Вивчіть нові слова ст.183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65327082"/>
      </p:ext>
    </p:extLst>
  </p:cSld>
  <p:clrMapOvr>
    <a:masterClrMapping/>
  </p:clrMapOvr>
</p:sld>
</file>

<file path=ppt/theme/theme1.xml><?xml version="1.0" encoding="utf-8"?>
<a:theme xmlns:a="http://schemas.openxmlformats.org/drawingml/2006/main" name="Пасмо">
  <a:themeElements>
    <a:clrScheme name="Пасмо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Пасмо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асмо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</TotalTime>
  <Words>13</Words>
  <Application>Microsoft Office PowerPoint</Application>
  <PresentationFormat>Широкий екран</PresentationFormat>
  <Paragraphs>4</Paragraphs>
  <Slides>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Пасмо</vt:lpstr>
      <vt:lpstr>Перейдіть за посиланням та перегляньте відео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Перейдіть за посиланням та перегляньте відео</dc:title>
  <dc:creator>Natalia Oros</dc:creator>
  <cp:lastModifiedBy>Natalia Oros</cp:lastModifiedBy>
  <cp:revision>1</cp:revision>
  <dcterms:created xsi:type="dcterms:W3CDTF">2021-03-23T18:49:03Z</dcterms:created>
  <dcterms:modified xsi:type="dcterms:W3CDTF">2021-03-23T18:50:32Z</dcterms:modified>
</cp:coreProperties>
</file>