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2093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3115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3812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256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848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712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8616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292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2073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795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7132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1379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2643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6960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171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3508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504E4-45AC-40F9-8AB1-B47EE74358F0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BFC5654-D768-4F9A-9F84-78F143A56B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2ab0Rdss82I?list=PLPLUeg39dgMxFlfInm21xKg4Jy08daQWb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0165" y="1014154"/>
            <a:ext cx="8915399" cy="159604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131271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>
                <a:hlinkClick r:id="rId2"/>
              </a:rPr>
              <a:t>https://youtu.be/2ab0Rdss82I?list=PLPLUeg39dgMxFlfInm21xKg4Jy08daQWb</a:t>
            </a:r>
            <a:endParaRPr lang="uk-UA" sz="2000" dirty="0"/>
          </a:p>
          <a:p>
            <a:endParaRPr lang="uk-UA" sz="2000" dirty="0" smtClean="0"/>
          </a:p>
          <a:p>
            <a:endParaRPr lang="uk-UA" sz="2000" dirty="0"/>
          </a:p>
          <a:p>
            <a:r>
              <a:rPr lang="uk-UA" sz="2000" dirty="0" smtClean="0"/>
              <a:t>Вивчіть слова на ст. 186</a:t>
            </a:r>
          </a:p>
          <a:p>
            <a:r>
              <a:rPr lang="uk-UA" sz="2000" dirty="0" smtClean="0"/>
              <a:t>Посилання на підручник</a:t>
            </a:r>
          </a:p>
          <a:p>
            <a:r>
              <a:rPr lang="en-US" sz="2000" dirty="0" smtClean="0"/>
              <a:t>https://4book.org/photo/584e/d16d/eef8/8841/865f/5012/big_186.jpg?1492080725</a:t>
            </a:r>
            <a:endParaRPr lang="uk-UA" sz="2000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32953057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</TotalTime>
  <Words>21</Words>
  <Application>Microsoft Office PowerPoint</Application>
  <PresentationFormat>Широкий екран</PresentationFormat>
  <Paragraphs>7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</dc:title>
  <dc:creator>User</dc:creator>
  <cp:lastModifiedBy>User</cp:lastModifiedBy>
  <cp:revision>2</cp:revision>
  <dcterms:created xsi:type="dcterms:W3CDTF">2021-03-26T09:45:21Z</dcterms:created>
  <dcterms:modified xsi:type="dcterms:W3CDTF">2021-03-26T10:00:28Z</dcterms:modified>
</cp:coreProperties>
</file>