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94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1E039-EE72-4A42-B108-7BFEF478D244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593440D-145C-41F5-9BA7-3F15B01EA47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6156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1E039-EE72-4A42-B108-7BFEF478D244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3440D-145C-41F5-9BA7-3F15B01EA47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3767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1E039-EE72-4A42-B108-7BFEF478D244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593440D-145C-41F5-9BA7-3F15B01EA47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93131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1E039-EE72-4A42-B108-7BFEF478D244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593440D-145C-41F5-9BA7-3F15B01EA47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3696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1E039-EE72-4A42-B108-7BFEF478D244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593440D-145C-41F5-9BA7-3F15B01EA47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8425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1E039-EE72-4A42-B108-7BFEF478D244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3440D-145C-41F5-9BA7-3F15B01EA47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1044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1E039-EE72-4A42-B108-7BFEF478D244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3440D-145C-41F5-9BA7-3F15B01EA47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77420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1E039-EE72-4A42-B108-7BFEF478D244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3440D-145C-41F5-9BA7-3F15B01EA47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44158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1E039-EE72-4A42-B108-7BFEF478D244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593440D-145C-41F5-9BA7-3F15B01EA47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39500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1E039-EE72-4A42-B108-7BFEF478D244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593440D-145C-41F5-9BA7-3F15B01EA47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10377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1E039-EE72-4A42-B108-7BFEF478D244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593440D-145C-41F5-9BA7-3F15B01EA473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74883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1E039-EE72-4A42-B108-7BFEF478D244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593440D-145C-41F5-9BA7-3F15B01EA47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9072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1E039-EE72-4A42-B108-7BFEF478D244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593440D-145C-41F5-9BA7-3F15B01EA473}" type="slidenum">
              <a:rPr lang="uk-UA" smtClean="0"/>
              <a:t>‹№›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261601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1E039-EE72-4A42-B108-7BFEF478D244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593440D-145C-41F5-9BA7-3F15B01EA47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2139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1E039-EE72-4A42-B108-7BFEF478D244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3440D-145C-41F5-9BA7-3F15B01EA47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9684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1E039-EE72-4A42-B108-7BFEF478D244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3440D-145C-41F5-9BA7-3F15B01EA47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13516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1E039-EE72-4A42-B108-7BFEF478D244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593440D-145C-41F5-9BA7-3F15B01EA47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2522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Bl78y8tuwdI?list=PLPLUeg39dgMxFlfInm21xKg4Jy08daQWb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57693" y="1384069"/>
            <a:ext cx="8915399" cy="2262781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Перейдіть за посиланням та перегляньте відео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857693" y="4095735"/>
            <a:ext cx="8915399" cy="2080621"/>
          </a:xfrm>
        </p:spPr>
        <p:txBody>
          <a:bodyPr>
            <a:normAutofit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youtu.be/Bl78y8tuwdI?list=PLPLUeg39dgMxFlfInm21xKg4Jy08daQWb</a:t>
            </a:r>
            <a:endParaRPr lang="uk-UA" dirty="0"/>
          </a:p>
          <a:p>
            <a:endParaRPr lang="uk-UA" dirty="0" smtClean="0"/>
          </a:p>
          <a:p>
            <a:r>
              <a:rPr lang="uk-UA" dirty="0" smtClean="0"/>
              <a:t>Вивчіть слова на ст.189</a:t>
            </a:r>
          </a:p>
          <a:p>
            <a:r>
              <a:rPr lang="en-US" dirty="0"/>
              <a:t>https://4book.org/photo/584e/d16e/eef8/8841/865f/5015/big_189.jpg?1492080726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85642114"/>
      </p:ext>
    </p:extLst>
  </p:cSld>
  <p:clrMapOvr>
    <a:masterClrMapping/>
  </p:clrMapOvr>
</p:sld>
</file>

<file path=ppt/theme/theme1.xml><?xml version="1.0" encoding="utf-8"?>
<a:theme xmlns:a="http://schemas.openxmlformats.org/drawingml/2006/main" name="Пасмо">
  <a:themeElements>
    <a:clrScheme name="Пасмо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Пасмо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смо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22</TotalTime>
  <Words>16</Words>
  <Application>Microsoft Office PowerPoint</Application>
  <PresentationFormat>Широкий екран</PresentationFormat>
  <Paragraphs>5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Пасмо</vt:lpstr>
      <vt:lpstr>Перейдіть за посиланням та перегляньте відео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User</dc:creator>
  <cp:lastModifiedBy>User</cp:lastModifiedBy>
  <cp:revision>2</cp:revision>
  <dcterms:created xsi:type="dcterms:W3CDTF">2021-03-26T09:45:34Z</dcterms:created>
  <dcterms:modified xsi:type="dcterms:W3CDTF">2021-03-26T10:07:49Z</dcterms:modified>
</cp:coreProperties>
</file>