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107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7C8FC-0347-4810-877D-ACEFC100D31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EF1FBFD-6516-4405-A558-28F0989399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2082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7C8FC-0347-4810-877D-ACEFC100D31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FBFD-6516-4405-A558-28F0989399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3126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7C8FC-0347-4810-877D-ACEFC100D31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EF1FBFD-6516-4405-A558-28F0989399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0645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7C8FC-0347-4810-877D-ACEFC100D31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EF1FBFD-6516-4405-A558-28F0989399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6040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7C8FC-0347-4810-877D-ACEFC100D31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EF1FBFD-6516-4405-A558-28F0989399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3971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7C8FC-0347-4810-877D-ACEFC100D31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FBFD-6516-4405-A558-28F0989399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2937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7C8FC-0347-4810-877D-ACEFC100D31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FBFD-6516-4405-A558-28F0989399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6017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7C8FC-0347-4810-877D-ACEFC100D31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FBFD-6516-4405-A558-28F0989399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5722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7C8FC-0347-4810-877D-ACEFC100D31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F1FBFD-6516-4405-A558-28F0989399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8586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7C8FC-0347-4810-877D-ACEFC100D31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EF1FBFD-6516-4405-A558-28F0989399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2748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7C8FC-0347-4810-877D-ACEFC100D31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EF1FBFD-6516-4405-A558-28F098939938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8381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7C8FC-0347-4810-877D-ACEFC100D31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F1FBFD-6516-4405-A558-28F0989399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4387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7C8FC-0347-4810-877D-ACEFC100D31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F1FBFD-6516-4405-A558-28F098939938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221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7C8FC-0347-4810-877D-ACEFC100D31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F1FBFD-6516-4405-A558-28F0989399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2997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7C8FC-0347-4810-877D-ACEFC100D31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FBFD-6516-4405-A558-28F0989399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61317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7C8FC-0347-4810-877D-ACEFC100D31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FBFD-6516-4405-A558-28F0989399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8588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7C8FC-0347-4810-877D-ACEFC100D316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EF1FBFD-6516-4405-A558-28F0989399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4654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DcG3voW0LT8?list=PLPLUeg39dgMxFlfInm21xKg4Jy08daQWb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Перейдіть за посиланням та перегляньте 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667435" y="4777379"/>
            <a:ext cx="9837177" cy="1126283"/>
          </a:xfrm>
        </p:spPr>
        <p:txBody>
          <a:bodyPr>
            <a:normAutofit/>
          </a:bodyPr>
          <a:lstStyle/>
          <a:p>
            <a:r>
              <a:rPr lang="en-US" sz="2000" dirty="0" smtClean="0">
                <a:hlinkClick r:id="rId2"/>
              </a:rPr>
              <a:t>https://youtu.be/DcG3voW0LT8?list=PLPLUeg39dgMxFlfInm21xKg4Jy08daQWb</a:t>
            </a:r>
            <a:endParaRPr lang="uk-UA" sz="2000" dirty="0" smtClean="0"/>
          </a:p>
          <a:p>
            <a:r>
              <a:rPr lang="uk-UA" sz="2000" smtClean="0"/>
              <a:t>(з 00.00 по 10.50хв)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370051986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Віхоть</Template>
  <TotalTime>6</TotalTime>
  <Words>15</Words>
  <Application>Microsoft Office PowerPoint</Application>
  <PresentationFormat>Широкий екран</PresentationFormat>
  <Paragraphs>3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Пасмо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</dc:title>
  <dc:creator>User</dc:creator>
  <cp:lastModifiedBy>User</cp:lastModifiedBy>
  <cp:revision>1</cp:revision>
  <dcterms:created xsi:type="dcterms:W3CDTF">2021-03-29T09:42:52Z</dcterms:created>
  <dcterms:modified xsi:type="dcterms:W3CDTF">2021-03-29T09:49:46Z</dcterms:modified>
</cp:coreProperties>
</file>