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740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777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5487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0137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429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025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6558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0289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520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5775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5499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4751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8848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0194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4735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84986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167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3837FC3-76E8-46CE-BBDA-7127CFC1A1F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512020E-7D1D-4411-A6C6-97A781AF9A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473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2099733"/>
            <a:ext cx="9301651" cy="2677648"/>
          </a:xfrm>
        </p:spPr>
        <p:txBody>
          <a:bodyPr>
            <a:normAutofit/>
          </a:bodyPr>
          <a:lstStyle/>
          <a:p>
            <a:r>
              <a:rPr lang="uk-UA" sz="4800" dirty="0" smtClean="0"/>
              <a:t>Перейдіть за посиланням та повторіть слова </a:t>
            </a:r>
            <a:br>
              <a:rPr lang="uk-UA" sz="4800" dirty="0" smtClean="0"/>
            </a:br>
            <a:r>
              <a:rPr lang="en-US" sz="4800" dirty="0" smtClean="0"/>
              <a:t>https://youtu.be/kSasAl-uWp4</a:t>
            </a:r>
            <a:endParaRPr lang="uk-UA" sz="48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54954" y="4572001"/>
            <a:ext cx="10201303" cy="1356852"/>
          </a:xfrm>
        </p:spPr>
        <p:txBody>
          <a:bodyPr>
            <a:normAutofit fontScale="92500"/>
          </a:bodyPr>
          <a:lstStyle/>
          <a:p>
            <a:endParaRPr lang="uk-UA" dirty="0" smtClean="0"/>
          </a:p>
          <a:p>
            <a:endParaRPr lang="uk-UA" dirty="0"/>
          </a:p>
          <a:p>
            <a:r>
              <a:rPr lang="uk-UA" sz="2400" dirty="0" smtClean="0"/>
              <a:t>Підготуйте </a:t>
            </a:r>
            <a:r>
              <a:rPr lang="uk-UA" sz="2400" smtClean="0"/>
              <a:t>коротке есе </a:t>
            </a:r>
            <a:r>
              <a:rPr lang="uk-UA" sz="2400" dirty="0" smtClean="0"/>
              <a:t>на тему: «Як вберегти нашу планету?»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5480701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25</TotalTime>
  <Words>18</Words>
  <Application>Microsoft Office PowerPoint</Application>
  <PresentationFormat>Широкий екран</PresentationFormat>
  <Paragraphs>4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повторіть слова  https://youtu.be/kSasAl-uWp4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повторіть слова  https://youtu.be/kSasAl-uWp4</dc:title>
  <dc:creator>Natalia Oros</dc:creator>
  <cp:lastModifiedBy>Natalia Oros</cp:lastModifiedBy>
  <cp:revision>2</cp:revision>
  <dcterms:created xsi:type="dcterms:W3CDTF">2021-03-19T17:16:31Z</dcterms:created>
  <dcterms:modified xsi:type="dcterms:W3CDTF">2021-03-19T17:42:04Z</dcterms:modified>
</cp:coreProperties>
</file>