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107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718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092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430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583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0305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4576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8074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8497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24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480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0923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4553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7187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3574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2907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0686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719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21DCAE6-62EC-453E-9C9D-9C665F779378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0DF1336-3F67-499C-B7E3-42C50124D1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205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z39Pjhe82WA?list=PLFVSJgZgf7h-rFZRyvAtZLEDV67JE6-_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4276" y="1579418"/>
            <a:ext cx="9016337" cy="3325091"/>
          </a:xfrm>
        </p:spPr>
        <p:txBody>
          <a:bodyPr/>
          <a:lstStyle/>
          <a:p>
            <a:r>
              <a:rPr lang="uk-UA" sz="4800" dirty="0"/>
              <a:t>Різноманітність традицій</a:t>
            </a:r>
            <a:br>
              <a:rPr lang="uk-UA" sz="4800" dirty="0"/>
            </a:br>
            <a:r>
              <a:rPr lang="uk-UA" sz="4800" dirty="0" smtClean="0"/>
              <a:t>Перейдіть за посиланням та перегляньте відео</a:t>
            </a:r>
            <a:r>
              <a:rPr lang="uk-UA" sz="4800" dirty="0"/>
              <a:t/>
            </a:r>
            <a:br>
              <a:rPr lang="uk-UA" sz="4800" dirty="0"/>
            </a:br>
            <a:endParaRPr lang="uk-UA" sz="48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54955" y="5126514"/>
            <a:ext cx="8825658" cy="861420"/>
          </a:xfrm>
        </p:spPr>
        <p:txBody>
          <a:bodyPr/>
          <a:lstStyle/>
          <a:p>
            <a:r>
              <a:rPr lang="en-US" sz="2400" dirty="0" smtClean="0">
                <a:hlinkClick r:id="rId2"/>
              </a:rPr>
              <a:t>https://youtu.be/z39Pjhe82WA?list=PLFVSJgZgf7h-rFZRyvAtZLEDV67JE6-_P</a:t>
            </a:r>
            <a:endParaRPr lang="uk-UA" sz="24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49125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</TotalTime>
  <Words>7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Різноманітність традицій Перейдіть за посиланням та перегляньте відео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</dc:title>
  <dc:creator>User</dc:creator>
  <cp:lastModifiedBy>User</cp:lastModifiedBy>
  <cp:revision>3</cp:revision>
  <dcterms:created xsi:type="dcterms:W3CDTF">2021-03-26T10:08:10Z</dcterms:created>
  <dcterms:modified xsi:type="dcterms:W3CDTF">2021-03-26T10:21:42Z</dcterms:modified>
</cp:coreProperties>
</file>