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6" r:id="rId3"/>
    <p:sldId id="287" r:id="rId4"/>
    <p:sldId id="288" r:id="rId5"/>
    <p:sldId id="289" r:id="rId6"/>
    <p:sldId id="273" r:id="rId7"/>
    <p:sldId id="283" r:id="rId8"/>
    <p:sldId id="284" r:id="rId9"/>
    <p:sldId id="285" r:id="rId10"/>
    <p:sldId id="274" r:id="rId11"/>
    <p:sldId id="268" r:id="rId12"/>
    <p:sldId id="272" r:id="rId13"/>
    <p:sldId id="269" r:id="rId14"/>
    <p:sldId id="277" r:id="rId15"/>
    <p:sldId id="281" r:id="rId16"/>
    <p:sldId id="282" r:id="rId17"/>
    <p:sldId id="278" r:id="rId18"/>
    <p:sldId id="280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FFFF99"/>
    <a:srgbClr val="FF3300"/>
    <a:srgbClr val="663300"/>
    <a:srgbClr val="66FF66"/>
    <a:srgbClr val="003300"/>
    <a:srgbClr val="33CCFF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78" autoAdjust="0"/>
    <p:restoredTop sz="86116" autoAdjust="0"/>
  </p:normalViewPr>
  <p:slideViewPr>
    <p:cSldViewPr>
      <p:cViewPr varScale="1">
        <p:scale>
          <a:sx n="56" d="100"/>
          <a:sy n="56" d="100"/>
        </p:scale>
        <p:origin x="-70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EA8F8B-9073-49FB-A153-F73D7EA3DF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CF4048-545A-455F-9859-A420D05EB8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4E6101-8469-4966-B9FC-0408A72A50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5ED72A-2964-4B0F-A9D2-6FF41E1020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1065A4-4EA1-414B-94C4-5E2A3B9174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5C8E56-815E-49A1-96C2-4B136E8E64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A8DD4-920C-40B2-BD1A-DDBE29C522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74924B-346A-45F9-86C6-EA88FF8262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6D5516-0FF1-42D1-93E0-A3F69026A4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055DB-F8FD-486E-ADA3-340EE4E293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92447-E8B4-4515-83E7-F788B6EF34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folHlink"/>
            </a:gs>
            <a:gs pos="50000">
              <a:schemeClr val="bg1"/>
            </a:gs>
            <a:gs pos="100000">
              <a:schemeClr val="folHlink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AA1AB7B7-92F8-4597-83AC-5050EE999F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ll dir="r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E:\6%20&#1082;&#1083;&#1072;&#1089;%20&#1087;&#1088;&#1077;&#1079;&#1077;&#1085;&#1090;&#1072;&#1094;&#1110;&#1111;%202014\&#1056;&#1086;&#1073;&#1077;&#1088;&#1090;%20%20&#1041;&#1077;&#1088;&#1085;&#1089;%20-%20&#1073;&#1110;&#1086;&#1075;&#1088;&#1072;&#1092;&#1110;&#1103;%20%20-%20&#1052;&#1086;&#1108;%20&#1089;&#1077;&#1088;&#1094;&#1077;%20&#1074;%20&#1074;&#1077;&#1088;&#1093;&#1086;&#1074;&#1080;&#1085;&#1110;\After_The_Love_Has_Gone.MP3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6%20&#1082;&#1083;&#1072;&#1089;%20&#1087;&#1088;&#1077;&#1079;&#1077;&#1085;&#1090;&#1072;&#1094;&#1110;&#1111;%202014\&#1056;&#1086;&#1073;&#1077;&#1088;&#1090;%20%20&#1041;&#1077;&#1088;&#1085;&#1089;%20-%20&#1073;&#1110;&#1086;&#1075;&#1088;&#1072;&#1092;&#1110;&#1103;%20%20-%20&#1052;&#1086;&#1108;%20&#1089;&#1077;&#1088;&#1094;&#1077;%20&#1074;%20&#1074;&#1077;&#1088;&#1093;&#1086;&#1074;&#1080;&#1085;&#1110;\&#1052;&#1086;&#1108;%20&#1089;&#1077;&#1088;&#1094;&#1077;%20&#1074;%20&#1074;&#1077;&#1088;&#1093;&#1086;&#1074;&#1080;&#1085;&#1110;.mp4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196975"/>
            <a:ext cx="8280400" cy="1470025"/>
          </a:xfrm>
        </p:spPr>
        <p:txBody>
          <a:bodyPr/>
          <a:lstStyle/>
          <a:p>
            <a:pPr eaLnBrk="1" hangingPunct="1"/>
            <a:r>
              <a:rPr lang="uk-UA" sz="8000" b="1" smtClean="0">
                <a:solidFill>
                  <a:srgbClr val="0000CC"/>
                </a:solidFill>
              </a:rPr>
              <a:t>Роберт Бернс</a:t>
            </a:r>
            <a:endParaRPr lang="ru-RU" sz="8000" b="1" smtClean="0">
              <a:solidFill>
                <a:srgbClr val="0000CC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3284538"/>
            <a:ext cx="6400800" cy="1752600"/>
          </a:xfrm>
        </p:spPr>
        <p:txBody>
          <a:bodyPr/>
          <a:lstStyle/>
          <a:p>
            <a:pPr eaLnBrk="1" hangingPunct="1"/>
            <a:r>
              <a:rPr lang="ru-RU" sz="6000" b="1" smtClean="0">
                <a:solidFill>
                  <a:srgbClr val="800000"/>
                </a:solidFill>
              </a:rPr>
              <a:t>1759 -1796</a:t>
            </a:r>
          </a:p>
        </p:txBody>
      </p:sp>
      <p:pic>
        <p:nvPicPr>
          <p:cNvPr id="2061" name="After_The_Love_Has_Gone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6165850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6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214313"/>
            <a:ext cx="7251700" cy="1198562"/>
          </a:xfrm>
        </p:spPr>
        <p:txBody>
          <a:bodyPr/>
          <a:lstStyle/>
          <a:p>
            <a:pPr algn="ctr"/>
            <a:r>
              <a:rPr lang="uk-UA" sz="4000" b="1"/>
              <a:t>Шотландія </a:t>
            </a:r>
            <a:endParaRPr lang="ru-RU" sz="4000" b="1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67175" y="1773238"/>
            <a:ext cx="5076825" cy="48958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/>
              <a:t>Площа — 78470 км². </a:t>
            </a:r>
            <a:endParaRPr lang="en-US" sz="2400"/>
          </a:p>
          <a:p>
            <a:pPr>
              <a:lnSpc>
                <a:spcPct val="80000"/>
              </a:lnSpc>
            </a:pPr>
            <a:r>
              <a:rPr lang="ru-RU" sz="2400"/>
              <a:t>Столиця — Едінбург. </a:t>
            </a:r>
            <a:endParaRPr lang="en-US" sz="2400"/>
          </a:p>
          <a:p>
            <a:pPr>
              <a:lnSpc>
                <a:spcPct val="80000"/>
              </a:lnSpc>
            </a:pPr>
            <a:r>
              <a:rPr lang="ru-RU" sz="2400"/>
              <a:t>Найбільші міста: Глазго, Данді, Абердін.</a:t>
            </a:r>
          </a:p>
          <a:p>
            <a:pPr>
              <a:lnSpc>
                <a:spcPct val="80000"/>
              </a:lnSpc>
            </a:pPr>
            <a:r>
              <a:rPr lang="ru-RU" sz="2400"/>
              <a:t>Валюта — фунт стерлінгів.</a:t>
            </a:r>
          </a:p>
          <a:p>
            <a:pPr>
              <a:lnSpc>
                <a:spcPct val="80000"/>
              </a:lnSpc>
            </a:pPr>
            <a:r>
              <a:rPr lang="ru-RU" sz="2400"/>
              <a:t>Народний танець – «хайланд».</a:t>
            </a:r>
          </a:p>
          <a:p>
            <a:pPr>
              <a:lnSpc>
                <a:spcPct val="80000"/>
              </a:lnSpc>
            </a:pPr>
            <a:r>
              <a:rPr lang="ru-RU" sz="2400"/>
              <a:t>Відомі шотландці: Роберт Брюс, Вальтер Скотт, Роберт Бернс, Роберт Льюїс Стівенсон, Адам Сміт</a:t>
            </a:r>
            <a:r>
              <a:rPr lang="uk-UA" sz="2400"/>
              <a:t>.</a:t>
            </a:r>
            <a:endParaRPr lang="ru-RU" sz="2400"/>
          </a:p>
          <a:p>
            <a:pPr>
              <a:lnSpc>
                <a:spcPct val="80000"/>
              </a:lnSpc>
            </a:pPr>
            <a:r>
              <a:rPr lang="ru-RU" sz="2400"/>
              <a:t>Шотландія складається з таких частин: Хайлендс на півночі, у центрі — Лоулендс та Південні Аплендс та острови.</a:t>
            </a:r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2" cstate="print"/>
          <a:srcRect r="4103" b="6137"/>
          <a:stretch>
            <a:fillRect/>
          </a:stretch>
        </p:blipFill>
        <p:spPr bwMode="auto">
          <a:xfrm>
            <a:off x="468313" y="1773238"/>
            <a:ext cx="3598862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313" y="2205038"/>
            <a:ext cx="1439862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950" y="476250"/>
            <a:ext cx="1428750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14313"/>
            <a:ext cx="5903912" cy="1343025"/>
          </a:xfrm>
        </p:spPr>
        <p:txBody>
          <a:bodyPr/>
          <a:lstStyle/>
          <a:p>
            <a:pPr algn="ctr"/>
            <a:r>
              <a:rPr lang="uk-UA" sz="4000" b="1"/>
              <a:t>Національні символи</a:t>
            </a:r>
            <a:endParaRPr lang="ru-RU" sz="4000" b="1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2017713"/>
            <a:ext cx="6553200" cy="4651375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uk-UA" sz="2400"/>
              <a:t>Квітка чортополоху – традиційний символ Шотландії.</a:t>
            </a:r>
            <a:endParaRPr lang="ru-RU" sz="2400"/>
          </a:p>
          <a:p>
            <a:pPr algn="ctr">
              <a:lnSpc>
                <a:spcPct val="80000"/>
              </a:lnSpc>
            </a:pPr>
            <a:r>
              <a:rPr lang="ru-RU" sz="2400"/>
              <a:t>Апостол Андр</a:t>
            </a:r>
            <a:r>
              <a:rPr lang="uk-UA" sz="2400"/>
              <a:t>і</a:t>
            </a:r>
            <a:r>
              <a:rPr lang="ru-RU" sz="2400"/>
              <a:t>й</a:t>
            </a:r>
            <a:r>
              <a:rPr lang="uk-UA" sz="2400"/>
              <a:t> вважається</a:t>
            </a:r>
            <a:r>
              <a:rPr lang="ru-RU" sz="2400"/>
              <a:t> покровителем Шотланд</a:t>
            </a:r>
            <a:r>
              <a:rPr lang="uk-UA" sz="2400"/>
              <a:t>ії.</a:t>
            </a:r>
            <a:endParaRPr lang="ru-RU" sz="2400"/>
          </a:p>
          <a:p>
            <a:pPr algn="ctr">
              <a:lnSpc>
                <a:spcPct val="80000"/>
              </a:lnSpc>
            </a:pPr>
            <a:r>
              <a:rPr lang="ru-RU" sz="2400"/>
              <a:t>Вол</a:t>
            </a:r>
            <a:r>
              <a:rPr lang="uk-UA" sz="2400"/>
              <a:t>и</a:t>
            </a:r>
            <a:r>
              <a:rPr lang="ru-RU" sz="2400"/>
              <a:t>нка — нац</a:t>
            </a:r>
            <a:r>
              <a:rPr lang="uk-UA" sz="2400"/>
              <a:t>і</a:t>
            </a:r>
            <a:r>
              <a:rPr lang="ru-RU" sz="2400"/>
              <a:t>ональн</a:t>
            </a:r>
            <a:r>
              <a:rPr lang="uk-UA" sz="2400"/>
              <a:t>и</a:t>
            </a:r>
            <a:r>
              <a:rPr lang="ru-RU" sz="2400"/>
              <a:t>й муз</a:t>
            </a:r>
            <a:r>
              <a:rPr lang="uk-UA" sz="2400"/>
              <a:t>ич</a:t>
            </a:r>
            <a:r>
              <a:rPr lang="ru-RU" sz="2400"/>
              <a:t>н</a:t>
            </a:r>
            <a:r>
              <a:rPr lang="uk-UA" sz="2400"/>
              <a:t>и</a:t>
            </a:r>
            <a:r>
              <a:rPr lang="ru-RU" sz="2400"/>
              <a:t>й </a:t>
            </a:r>
            <a:r>
              <a:rPr lang="uk-UA" sz="2400"/>
              <a:t>і</a:t>
            </a:r>
            <a:r>
              <a:rPr lang="ru-RU" sz="2400"/>
              <a:t>нструмент, неоф</a:t>
            </a:r>
            <a:r>
              <a:rPr lang="uk-UA" sz="2400"/>
              <a:t>і</a:t>
            </a:r>
            <a:r>
              <a:rPr lang="ru-RU" sz="2400"/>
              <a:t>ц</a:t>
            </a:r>
            <a:r>
              <a:rPr lang="uk-UA" sz="2400"/>
              <a:t>ій</a:t>
            </a:r>
            <a:r>
              <a:rPr lang="ru-RU" sz="2400"/>
              <a:t>н</a:t>
            </a:r>
            <a:r>
              <a:rPr lang="uk-UA" sz="2400"/>
              <a:t>и</a:t>
            </a:r>
            <a:r>
              <a:rPr lang="ru-RU" sz="2400"/>
              <a:t>й символ Шотланд</a:t>
            </a:r>
            <a:r>
              <a:rPr lang="uk-UA" sz="2400"/>
              <a:t>ії</a:t>
            </a:r>
            <a:r>
              <a:rPr lang="ru-RU" sz="2400"/>
              <a:t>.</a:t>
            </a:r>
          </a:p>
          <a:p>
            <a:pPr algn="ctr">
              <a:lnSpc>
                <a:spcPct val="80000"/>
              </a:lnSpc>
            </a:pPr>
            <a:r>
              <a:rPr lang="ru-RU" sz="2400"/>
              <a:t>Герб </a:t>
            </a:r>
            <a:r>
              <a:rPr lang="uk-UA" sz="2400"/>
              <a:t>і</a:t>
            </a:r>
            <a:r>
              <a:rPr lang="ru-RU" sz="2400"/>
              <a:t> корол</a:t>
            </a:r>
            <a:r>
              <a:rPr lang="uk-UA" sz="2400"/>
              <a:t>і</a:t>
            </a:r>
            <a:r>
              <a:rPr lang="ru-RU" sz="2400"/>
              <a:t>вс</a:t>
            </a:r>
            <a:r>
              <a:rPr lang="uk-UA" sz="2400"/>
              <a:t>ь</a:t>
            </a:r>
            <a:r>
              <a:rPr lang="ru-RU" sz="2400"/>
              <a:t>кий штандарт зображают</a:t>
            </a:r>
            <a:r>
              <a:rPr lang="uk-UA" sz="2400"/>
              <a:t>ь</a:t>
            </a:r>
            <a:r>
              <a:rPr lang="ru-RU" sz="2400"/>
              <a:t> красного геральдич</a:t>
            </a:r>
            <a:r>
              <a:rPr lang="uk-UA" sz="2400"/>
              <a:t>ног</a:t>
            </a:r>
            <a:r>
              <a:rPr lang="ru-RU" sz="2400"/>
              <a:t>о л</a:t>
            </a:r>
            <a:r>
              <a:rPr lang="uk-UA" sz="2400"/>
              <a:t>е</a:t>
            </a:r>
            <a:r>
              <a:rPr lang="ru-RU" sz="2400"/>
              <a:t>ва на золотом</a:t>
            </a:r>
            <a:r>
              <a:rPr lang="uk-UA" sz="2400"/>
              <a:t>у</a:t>
            </a:r>
            <a:r>
              <a:rPr lang="ru-RU" sz="2400"/>
              <a:t> пол</a:t>
            </a:r>
            <a:r>
              <a:rPr lang="uk-UA" sz="2400"/>
              <a:t>і</a:t>
            </a:r>
            <a:r>
              <a:rPr lang="ru-RU" sz="2400"/>
              <a:t> в </a:t>
            </a:r>
            <a:r>
              <a:rPr lang="uk-UA" sz="2400"/>
              <a:t>обрамленні червоної</a:t>
            </a:r>
            <a:r>
              <a:rPr lang="ru-RU" sz="2400"/>
              <a:t> двойно</a:t>
            </a:r>
            <a:r>
              <a:rPr lang="uk-UA" sz="2400"/>
              <a:t>ї</a:t>
            </a:r>
            <a:r>
              <a:rPr lang="ru-RU" sz="2400"/>
              <a:t> кайм</a:t>
            </a:r>
            <a:r>
              <a:rPr lang="uk-UA" sz="2400"/>
              <a:t>и, яка</a:t>
            </a:r>
            <a:r>
              <a:rPr lang="ru-RU" sz="2400"/>
              <a:t> п</a:t>
            </a:r>
            <a:r>
              <a:rPr lang="uk-UA" sz="2400"/>
              <a:t>о</a:t>
            </a:r>
            <a:r>
              <a:rPr lang="ru-RU" sz="2400"/>
              <a:t>рос</a:t>
            </a:r>
            <a:r>
              <a:rPr lang="uk-UA" sz="2400"/>
              <a:t>ла</a:t>
            </a:r>
            <a:r>
              <a:rPr lang="ru-RU" sz="2400"/>
              <a:t> л</a:t>
            </a:r>
            <a:r>
              <a:rPr lang="uk-UA" sz="2400"/>
              <a:t>і</a:t>
            </a:r>
            <a:r>
              <a:rPr lang="ru-RU" sz="2400"/>
              <a:t>л</a:t>
            </a:r>
            <a:r>
              <a:rPr lang="uk-UA" sz="2400"/>
              <a:t>і</a:t>
            </a:r>
            <a:r>
              <a:rPr lang="ru-RU" sz="2400"/>
              <a:t>ями.</a:t>
            </a:r>
            <a:endParaRPr lang="en-US" sz="2400"/>
          </a:p>
          <a:p>
            <a:pPr algn="ctr">
              <a:lnSpc>
                <a:spcPct val="80000"/>
              </a:lnSpc>
            </a:pPr>
            <a:r>
              <a:rPr lang="en-US" sz="2400"/>
              <a:t>Гимн Шотландии </a:t>
            </a:r>
            <a:r>
              <a:rPr lang="uk-UA" sz="2400"/>
              <a:t>– </a:t>
            </a:r>
            <a:r>
              <a:rPr lang="en-US" sz="2400"/>
              <a:t>«Flower of Scotland».</a:t>
            </a:r>
            <a:endParaRPr lang="ru-RU" sz="2400"/>
          </a:p>
          <a:p>
            <a:pPr algn="ctr">
              <a:lnSpc>
                <a:spcPct val="80000"/>
              </a:lnSpc>
            </a:pPr>
            <a:r>
              <a:rPr lang="ru-RU" sz="2400"/>
              <a:t>Единор</a:t>
            </a:r>
            <a:r>
              <a:rPr lang="uk-UA" sz="2400"/>
              <a:t>і</a:t>
            </a:r>
            <a:r>
              <a:rPr lang="ru-RU" sz="2400"/>
              <a:t>г традиц</a:t>
            </a:r>
            <a:r>
              <a:rPr lang="uk-UA" sz="2400"/>
              <a:t>ій</a:t>
            </a:r>
            <a:r>
              <a:rPr lang="ru-RU" sz="2400"/>
              <a:t>но входи</a:t>
            </a:r>
            <a:r>
              <a:rPr lang="uk-UA" sz="2400"/>
              <a:t>в д</a:t>
            </a:r>
            <a:r>
              <a:rPr lang="ru-RU" sz="2400"/>
              <a:t>о</a:t>
            </a:r>
            <a:r>
              <a:rPr lang="uk-UA" sz="2400"/>
              <a:t> багатьох</a:t>
            </a:r>
            <a:r>
              <a:rPr lang="ru-RU" sz="2400"/>
              <a:t> історич</a:t>
            </a:r>
            <a:r>
              <a:rPr lang="uk-UA" sz="2400"/>
              <a:t>них</a:t>
            </a:r>
            <a:r>
              <a:rPr lang="ru-RU" sz="2400"/>
              <a:t> шотландс</a:t>
            </a:r>
            <a:r>
              <a:rPr lang="uk-UA" sz="2400"/>
              <a:t>ь</a:t>
            </a:r>
            <a:r>
              <a:rPr lang="ru-RU" sz="2400"/>
              <a:t>ки</a:t>
            </a:r>
            <a:r>
              <a:rPr lang="uk-UA" sz="2400"/>
              <a:t>х</a:t>
            </a:r>
            <a:r>
              <a:rPr lang="ru-RU" sz="2400"/>
              <a:t> герб</a:t>
            </a:r>
            <a:r>
              <a:rPr lang="uk-UA" sz="2400"/>
              <a:t>ів</a:t>
            </a:r>
            <a:r>
              <a:rPr lang="ru-RU" sz="2400"/>
              <a:t>.</a:t>
            </a:r>
          </a:p>
        </p:txBody>
      </p:sp>
      <p:pic>
        <p:nvPicPr>
          <p:cNvPr id="44039" name="Picture 7" descr="unicorn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588" y="4221163"/>
            <a:ext cx="2101850" cy="2492375"/>
          </a:xfrm>
          <a:prstGeom prst="rect">
            <a:avLst/>
          </a:prstGeom>
          <a:noFill/>
        </p:spPr>
      </p:pic>
      <p:pic>
        <p:nvPicPr>
          <p:cNvPr id="44040" name="Picture 8" descr="scotla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3663" y="2276475"/>
            <a:ext cx="2560637" cy="1781175"/>
          </a:xfrm>
          <a:prstGeom prst="rect">
            <a:avLst/>
          </a:prstGeom>
          <a:noFill/>
        </p:spPr>
      </p:pic>
      <p:pic>
        <p:nvPicPr>
          <p:cNvPr id="44041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9925" y="188913"/>
            <a:ext cx="1354138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214313"/>
            <a:ext cx="7324725" cy="1270000"/>
          </a:xfrm>
        </p:spPr>
        <p:txBody>
          <a:bodyPr/>
          <a:lstStyle/>
          <a:p>
            <a:pPr algn="ctr"/>
            <a:r>
              <a:rPr lang="uk-UA" sz="4000" b="1"/>
              <a:t>Національні символи</a:t>
            </a:r>
            <a:endParaRPr lang="ru-RU" sz="4000" b="1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92500" y="1989138"/>
            <a:ext cx="5472113" cy="4608512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400"/>
              <a:t>Тартан — ткан</a:t>
            </a:r>
            <a:r>
              <a:rPr lang="uk-UA" sz="2400"/>
              <a:t>ина з</a:t>
            </a:r>
            <a:r>
              <a:rPr lang="ru-RU" sz="2400"/>
              <a:t> орнаментом </a:t>
            </a:r>
            <a:r>
              <a:rPr lang="uk-UA" sz="2400"/>
              <a:t>і</a:t>
            </a:r>
            <a:r>
              <a:rPr lang="ru-RU" sz="2400"/>
              <a:t>з горизонтальн</a:t>
            </a:r>
            <a:r>
              <a:rPr lang="uk-UA" sz="2400"/>
              <a:t>и</a:t>
            </a:r>
            <a:r>
              <a:rPr lang="ru-RU" sz="2400"/>
              <a:t>х</a:t>
            </a:r>
            <a:r>
              <a:rPr lang="uk-UA" sz="2400"/>
              <a:t> та</a:t>
            </a:r>
            <a:r>
              <a:rPr lang="ru-RU" sz="2400"/>
              <a:t> вертикальн</a:t>
            </a:r>
            <a:r>
              <a:rPr lang="uk-UA" sz="2400"/>
              <a:t>и</a:t>
            </a:r>
            <a:r>
              <a:rPr lang="ru-RU" sz="2400"/>
              <a:t>х полос</a:t>
            </a:r>
            <a:r>
              <a:rPr lang="uk-UA" sz="2400"/>
              <a:t>ок</a:t>
            </a:r>
            <a:r>
              <a:rPr lang="ru-RU" sz="2400"/>
              <a:t>. </a:t>
            </a:r>
            <a:r>
              <a:rPr lang="uk-UA" sz="2400"/>
              <a:t>І</a:t>
            </a:r>
            <a:r>
              <a:rPr lang="ru-RU" sz="2400"/>
              <a:t>з ткани</a:t>
            </a:r>
            <a:r>
              <a:rPr lang="uk-UA" sz="2400"/>
              <a:t>ни </a:t>
            </a:r>
            <a:r>
              <a:rPr lang="ru-RU" sz="2400"/>
              <a:t>ш</a:t>
            </a:r>
            <a:r>
              <a:rPr lang="uk-UA" sz="2400"/>
              <a:t>и</a:t>
            </a:r>
            <a:r>
              <a:rPr lang="ru-RU" sz="2400"/>
              <a:t>ют</a:t>
            </a:r>
            <a:r>
              <a:rPr lang="uk-UA" sz="2400"/>
              <a:t>ь</a:t>
            </a:r>
            <a:r>
              <a:rPr lang="ru-RU" sz="2400"/>
              <a:t> нац</a:t>
            </a:r>
            <a:r>
              <a:rPr lang="uk-UA" sz="2400"/>
              <a:t>і</a:t>
            </a:r>
            <a:r>
              <a:rPr lang="ru-RU" sz="2400"/>
              <a:t>ональн</a:t>
            </a:r>
            <a:r>
              <a:rPr lang="uk-UA" sz="2400"/>
              <a:t>ий</a:t>
            </a:r>
            <a:r>
              <a:rPr lang="ru-RU" sz="2400"/>
              <a:t> од</a:t>
            </a:r>
            <a:r>
              <a:rPr lang="uk-UA" sz="2400"/>
              <a:t>яг</a:t>
            </a:r>
            <a:r>
              <a:rPr lang="ru-RU" sz="2400"/>
              <a:t> Шотланд</a:t>
            </a:r>
            <a:r>
              <a:rPr lang="uk-UA" sz="2400"/>
              <a:t>ії, зокрема</a:t>
            </a:r>
            <a:r>
              <a:rPr lang="ru-RU" sz="2400"/>
              <a:t> к</a:t>
            </a:r>
            <a:r>
              <a:rPr lang="uk-UA" sz="2400"/>
              <a:t>і</a:t>
            </a:r>
            <a:r>
              <a:rPr lang="ru-RU" sz="2400"/>
              <a:t>лт</a:t>
            </a:r>
            <a:r>
              <a:rPr lang="uk-UA" sz="2400"/>
              <a:t>и (</a:t>
            </a:r>
            <a:r>
              <a:rPr lang="ru-RU" sz="2400"/>
              <a:t>«шотландка»</a:t>
            </a:r>
            <a:r>
              <a:rPr lang="uk-UA" sz="2400"/>
              <a:t>)</a:t>
            </a:r>
            <a:r>
              <a:rPr lang="ru-RU" sz="2400"/>
              <a:t>. </a:t>
            </a:r>
            <a:r>
              <a:rPr lang="uk-UA" sz="2400"/>
              <a:t>Малю</a:t>
            </a:r>
            <a:r>
              <a:rPr lang="ru-RU" sz="2400"/>
              <a:t>нок тартана закр</a:t>
            </a:r>
            <a:r>
              <a:rPr lang="uk-UA" sz="2400"/>
              <a:t>і</a:t>
            </a:r>
            <a:r>
              <a:rPr lang="ru-RU" sz="2400"/>
              <a:t>пл</a:t>
            </a:r>
            <a:r>
              <a:rPr lang="uk-UA" sz="2400"/>
              <a:t>е</a:t>
            </a:r>
            <a:r>
              <a:rPr lang="ru-RU" sz="2400"/>
              <a:t>н</a:t>
            </a:r>
            <a:r>
              <a:rPr lang="uk-UA" sz="2400"/>
              <a:t>ий</a:t>
            </a:r>
            <a:r>
              <a:rPr lang="ru-RU" sz="2400"/>
              <a:t> за тим</a:t>
            </a:r>
            <a:r>
              <a:rPr lang="uk-UA" sz="2400"/>
              <a:t> чи і</a:t>
            </a:r>
            <a:r>
              <a:rPr lang="ru-RU" sz="2400"/>
              <a:t>н</a:t>
            </a:r>
            <a:r>
              <a:rPr lang="uk-UA" sz="2400"/>
              <a:t>ши</a:t>
            </a:r>
            <a:r>
              <a:rPr lang="ru-RU" sz="2400"/>
              <a:t>м кланом </a:t>
            </a:r>
            <a:r>
              <a:rPr lang="uk-UA" sz="2400"/>
              <a:t>або</a:t>
            </a:r>
            <a:r>
              <a:rPr lang="ru-RU" sz="2400"/>
              <a:t> сем</a:t>
            </a:r>
            <a:r>
              <a:rPr lang="uk-UA" sz="2400"/>
              <a:t>’єю</a:t>
            </a:r>
            <a:r>
              <a:rPr lang="ru-RU" sz="2400"/>
              <a:t>, в</a:t>
            </a:r>
            <a:r>
              <a:rPr lang="uk-UA" sz="2400"/>
              <a:t>ій</a:t>
            </a:r>
            <a:r>
              <a:rPr lang="ru-RU" sz="2400"/>
              <a:t>с</a:t>
            </a:r>
            <a:r>
              <a:rPr lang="uk-UA" sz="2400"/>
              <a:t>ь</a:t>
            </a:r>
            <a:r>
              <a:rPr lang="ru-RU" sz="2400"/>
              <a:t>к</a:t>
            </a:r>
            <a:r>
              <a:rPr lang="uk-UA" sz="2400"/>
              <a:t>овим</a:t>
            </a:r>
            <a:r>
              <a:rPr lang="ru-RU" sz="2400"/>
              <a:t> п</a:t>
            </a:r>
            <a:r>
              <a:rPr lang="uk-UA" sz="2400"/>
              <a:t>і</a:t>
            </a:r>
            <a:r>
              <a:rPr lang="ru-RU" sz="2400"/>
              <a:t>др</a:t>
            </a:r>
            <a:r>
              <a:rPr lang="uk-UA" sz="2400"/>
              <a:t>о</a:t>
            </a:r>
            <a:r>
              <a:rPr lang="ru-RU" sz="2400"/>
              <a:t>зд</a:t>
            </a:r>
            <a:r>
              <a:rPr lang="uk-UA" sz="2400"/>
              <a:t>ілом або</a:t>
            </a:r>
            <a:r>
              <a:rPr lang="ru-RU" sz="2400"/>
              <a:t> орган</a:t>
            </a:r>
            <a:r>
              <a:rPr lang="uk-UA" sz="2400"/>
              <a:t>і</a:t>
            </a:r>
            <a:r>
              <a:rPr lang="ru-RU" sz="2400"/>
              <a:t>зац</a:t>
            </a:r>
            <a:r>
              <a:rPr lang="uk-UA" sz="2400"/>
              <a:t>ією</a:t>
            </a:r>
            <a:r>
              <a:rPr lang="ru-RU" sz="2400"/>
              <a:t>.</a:t>
            </a:r>
            <a:endParaRPr lang="uk-UA" sz="2400"/>
          </a:p>
          <a:p>
            <a:pPr algn="ctr">
              <a:lnSpc>
                <a:spcPct val="80000"/>
              </a:lnSpc>
            </a:pPr>
            <a:r>
              <a:rPr lang="uk-UA" sz="2400"/>
              <a:t>Прапор</a:t>
            </a:r>
            <a:r>
              <a:rPr lang="ru-RU" sz="2400"/>
              <a:t> Шотланд</a:t>
            </a:r>
            <a:r>
              <a:rPr lang="uk-UA" sz="2400"/>
              <a:t>ії</a:t>
            </a:r>
            <a:r>
              <a:rPr lang="ru-RU" sz="2400"/>
              <a:t> — представля</a:t>
            </a:r>
            <a:r>
              <a:rPr lang="uk-UA" sz="2400"/>
              <a:t>є</a:t>
            </a:r>
            <a:r>
              <a:rPr lang="ru-RU" sz="2400"/>
              <a:t> собо</a:t>
            </a:r>
            <a:r>
              <a:rPr lang="uk-UA" sz="2400"/>
              <a:t>ю зображення</a:t>
            </a:r>
            <a:r>
              <a:rPr lang="ru-RU" sz="2400"/>
              <a:t> б</a:t>
            </a:r>
            <a:r>
              <a:rPr lang="uk-UA" sz="2400"/>
              <a:t>і</a:t>
            </a:r>
            <a:r>
              <a:rPr lang="ru-RU" sz="2400"/>
              <a:t>лого Андр</a:t>
            </a:r>
            <a:r>
              <a:rPr lang="uk-UA" sz="2400"/>
              <a:t>ії</a:t>
            </a:r>
            <a:r>
              <a:rPr lang="ru-RU" sz="2400"/>
              <a:t>вс</a:t>
            </a:r>
            <a:r>
              <a:rPr lang="uk-UA" sz="2400"/>
              <a:t>ь</a:t>
            </a:r>
            <a:r>
              <a:rPr lang="ru-RU" sz="2400"/>
              <a:t>кого </a:t>
            </a:r>
            <a:r>
              <a:rPr lang="uk-UA" sz="2400"/>
              <a:t>х</a:t>
            </a:r>
            <a:r>
              <a:rPr lang="ru-RU" sz="2400"/>
              <a:t>реста на небесно-с</a:t>
            </a:r>
            <a:r>
              <a:rPr lang="uk-UA" sz="2400"/>
              <a:t>и</a:t>
            </a:r>
            <a:r>
              <a:rPr lang="ru-RU" sz="2400"/>
              <a:t>н</a:t>
            </a:r>
            <a:r>
              <a:rPr lang="uk-UA" sz="2400"/>
              <a:t>ьо</a:t>
            </a:r>
            <a:r>
              <a:rPr lang="ru-RU" sz="2400"/>
              <a:t>м</a:t>
            </a:r>
            <a:r>
              <a:rPr lang="uk-UA" sz="2400"/>
              <a:t>у</a:t>
            </a:r>
            <a:r>
              <a:rPr lang="ru-RU" sz="2400"/>
              <a:t> полотнищ</a:t>
            </a:r>
            <a:r>
              <a:rPr lang="uk-UA" sz="2400"/>
              <a:t>і</a:t>
            </a:r>
            <a:r>
              <a:rPr lang="ru-RU" sz="2400"/>
              <a:t>.</a:t>
            </a:r>
          </a:p>
        </p:txBody>
      </p:sp>
      <p:pic>
        <p:nvPicPr>
          <p:cNvPr id="45062" name="Picture 6"/>
          <p:cNvPicPr>
            <a:picLocks noChangeAspect="1" noChangeArrowheads="1"/>
          </p:cNvPicPr>
          <p:nvPr/>
        </p:nvPicPr>
        <p:blipFill>
          <a:blip r:embed="rId2" cstate="print"/>
          <a:srcRect t="4613"/>
          <a:stretch>
            <a:fillRect/>
          </a:stretch>
        </p:blipFill>
        <p:spPr bwMode="auto">
          <a:xfrm>
            <a:off x="303213" y="2205038"/>
            <a:ext cx="3001962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63" name="Picture 7" descr="British2"/>
          <p:cNvPicPr>
            <a:picLocks noChangeAspect="1" noChangeArrowheads="1"/>
          </p:cNvPicPr>
          <p:nvPr/>
        </p:nvPicPr>
        <p:blipFill>
          <a:blip r:embed="rId3" cstate="print"/>
          <a:srcRect r="42458" b="4964"/>
          <a:stretch>
            <a:fillRect/>
          </a:stretch>
        </p:blipFill>
        <p:spPr bwMode="auto">
          <a:xfrm>
            <a:off x="107950" y="115888"/>
            <a:ext cx="1476375" cy="194468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6229350" cy="1198562"/>
          </a:xfrm>
        </p:spPr>
        <p:txBody>
          <a:bodyPr/>
          <a:lstStyle/>
          <a:p>
            <a:pPr algn="ctr"/>
            <a:r>
              <a:rPr lang="uk-UA" sz="4000" b="1"/>
              <a:t>Історія </a:t>
            </a:r>
            <a:endParaRPr lang="ru-RU" sz="4000" b="1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916113"/>
            <a:ext cx="8775700" cy="2736850"/>
          </a:xfrm>
        </p:spPr>
        <p:txBody>
          <a:bodyPr/>
          <a:lstStyle/>
          <a:p>
            <a:pPr algn="ctr"/>
            <a:r>
              <a:rPr lang="ru-RU"/>
              <a:t> Країна Бернса була країною героїчної і трагічної долі: в 1707 р. вона після важкої багатовікової боротьби була об'єднана з Англією й відчула на собі її великий вплив. </a:t>
            </a:r>
          </a:p>
        </p:txBody>
      </p:sp>
      <p:pic>
        <p:nvPicPr>
          <p:cNvPr id="38917" name="Picture 5" descr="scotland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288" y="188913"/>
            <a:ext cx="1443037" cy="1714500"/>
          </a:xfrm>
          <a:prstGeom prst="rect">
            <a:avLst/>
          </a:prstGeom>
          <a:noFill/>
        </p:spPr>
      </p:pic>
      <p:pic>
        <p:nvPicPr>
          <p:cNvPr id="38919" name="Picture 7" descr="і"/>
          <p:cNvPicPr>
            <a:picLocks noChangeAspect="1" noChangeArrowheads="1"/>
          </p:cNvPicPr>
          <p:nvPr/>
        </p:nvPicPr>
        <p:blipFill>
          <a:blip r:embed="rId3" cstate="print"/>
          <a:srcRect l="12013"/>
          <a:stretch>
            <a:fillRect/>
          </a:stretch>
        </p:blipFill>
        <p:spPr bwMode="auto">
          <a:xfrm>
            <a:off x="539750" y="4076700"/>
            <a:ext cx="3311525" cy="2665413"/>
          </a:xfrm>
          <a:prstGeom prst="rect">
            <a:avLst/>
          </a:prstGeom>
          <a:noFill/>
        </p:spPr>
      </p:pic>
      <p:pic>
        <p:nvPicPr>
          <p:cNvPr id="38920" name="Picture 8"/>
          <p:cNvPicPr>
            <a:picLocks noChangeAspect="1" noChangeArrowheads="1"/>
          </p:cNvPicPr>
          <p:nvPr/>
        </p:nvPicPr>
        <p:blipFill>
          <a:blip r:embed="rId4" cstate="print"/>
          <a:srcRect l="7391" r="1837"/>
          <a:stretch>
            <a:fillRect/>
          </a:stretch>
        </p:blipFill>
        <p:spPr bwMode="auto">
          <a:xfrm>
            <a:off x="5435600" y="4076700"/>
            <a:ext cx="3529013" cy="265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8"/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4826000" cy="6192838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2400" b="1" smtClean="0">
                <a:solidFill>
                  <a:srgbClr val="0000FF"/>
                </a:solidFill>
              </a:rPr>
              <a:t>         </a:t>
            </a:r>
            <a:r>
              <a:rPr lang="ru-RU" sz="2400" b="1" smtClean="0">
                <a:solidFill>
                  <a:srgbClr val="0000FF"/>
                </a:solidFill>
              </a:rPr>
              <a:t>Роберт Бернс</a:t>
            </a:r>
            <a:r>
              <a:rPr lang="ru-RU" sz="2400" b="1" smtClean="0"/>
              <a:t>, </a:t>
            </a:r>
            <a:r>
              <a:rPr lang="ru-RU" sz="2400" b="1" smtClean="0">
                <a:solidFill>
                  <a:srgbClr val="003300"/>
                </a:solidFill>
              </a:rPr>
              <a:t>відомий шотландський поет, популяризатор фольклору, з'явився на світ в небагатій селянській родині </a:t>
            </a:r>
            <a:r>
              <a:rPr lang="ru-RU" sz="2400" b="1" smtClean="0">
                <a:solidFill>
                  <a:srgbClr val="0000FF"/>
                </a:solidFill>
              </a:rPr>
              <a:t>25 січня 1759</a:t>
            </a:r>
            <a:r>
              <a:rPr lang="en-US" sz="2400" b="1" smtClean="0">
                <a:solidFill>
                  <a:srgbClr val="0000FF"/>
                </a:solidFill>
              </a:rPr>
              <a:t> </a:t>
            </a:r>
            <a:r>
              <a:rPr lang="uk-UA" sz="2400" b="1" smtClean="0">
                <a:solidFill>
                  <a:srgbClr val="0000FF"/>
                </a:solidFill>
              </a:rPr>
              <a:t>року </a:t>
            </a:r>
            <a:r>
              <a:rPr lang="ru-RU" sz="2400" b="1" smtClean="0">
                <a:solidFill>
                  <a:srgbClr val="0000FF"/>
                </a:solidFill>
              </a:rPr>
              <a:t> </a:t>
            </a:r>
            <a:r>
              <a:rPr lang="ru-RU" sz="2400" b="1" smtClean="0">
                <a:solidFill>
                  <a:srgbClr val="003300"/>
                </a:solidFill>
              </a:rPr>
              <a:t>в Ейрширі. Для шотландців постать </a:t>
            </a:r>
            <a:r>
              <a:rPr lang="ru-RU" sz="2400" b="1" smtClean="0">
                <a:solidFill>
                  <a:srgbClr val="0000CC"/>
                </a:solidFill>
              </a:rPr>
              <a:t>Роберта Бернса</a:t>
            </a:r>
            <a:r>
              <a:rPr lang="ru-RU" sz="2400" b="1" smtClean="0">
                <a:solidFill>
                  <a:srgbClr val="003300"/>
                </a:solidFill>
              </a:rPr>
              <a:t> — як для українців Тарас Шевченко</a:t>
            </a: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850" y="4868863"/>
            <a:ext cx="1377950" cy="177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6" descr="PG_1063Burns_Naysmithcrop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716463" y="260350"/>
            <a:ext cx="4135437" cy="5327650"/>
          </a:xfrm>
        </p:spPr>
      </p:pic>
      <p:sp>
        <p:nvSpPr>
          <p:cNvPr id="3077" name="Rectangle 9"/>
          <p:cNvSpPr>
            <a:spLocks noChangeArrowheads="1"/>
          </p:cNvSpPr>
          <p:nvPr/>
        </p:nvSpPr>
        <p:spPr bwMode="auto">
          <a:xfrm>
            <a:off x="5651500" y="5780088"/>
            <a:ext cx="263683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0000FF"/>
                </a:solidFill>
              </a:rPr>
              <a:t>Роберт Бернс</a:t>
            </a:r>
          </a:p>
        </p:txBody>
      </p:sp>
    </p:spTree>
  </p:cSld>
  <p:clrMapOvr>
    <a:masterClrMapping/>
  </p:clrMapOvr>
  <p:transition spd="slow">
    <p:pull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214313"/>
            <a:ext cx="8643937" cy="650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51520" y="6334780"/>
            <a:ext cx="6649449" cy="52322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uk-UA" sz="28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Будинок, в якому народився Роберт Бернс</a:t>
            </a:r>
            <a:endParaRPr lang="uk-UA" sz="2800" dirty="0">
              <a:solidFill>
                <a:schemeClr val="bg1"/>
              </a:solidFill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5072066" y="5715016"/>
            <a:ext cx="3643305" cy="64633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uk-UA" sz="36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Інтер'єр будинку</a:t>
            </a:r>
            <a:endParaRPr lang="uk-UA" sz="3600" b="1" dirty="0"/>
          </a:p>
        </p:txBody>
      </p:sp>
      <p:pic>
        <p:nvPicPr>
          <p:cNvPr id="922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5" y="0"/>
            <a:ext cx="4429125" cy="4762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22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86125"/>
            <a:ext cx="4762500" cy="35718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22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762500" cy="40719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717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0"/>
            <a:ext cx="8429625" cy="664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Прямоугольник 4"/>
          <p:cNvSpPr>
            <a:spLocks noChangeArrowheads="1"/>
          </p:cNvSpPr>
          <p:nvPr/>
        </p:nvSpPr>
        <p:spPr bwMode="auto">
          <a:xfrm>
            <a:off x="2643174" y="6027003"/>
            <a:ext cx="6115103" cy="83099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r>
              <a:rPr lang="uk-UA" sz="2400" b="1" dirty="0"/>
              <a:t>Скульптурна група – сімейство </a:t>
            </a:r>
            <a:r>
              <a:rPr lang="uk-UA" sz="2400" b="1" dirty="0" err="1"/>
              <a:t>Бернсів</a:t>
            </a:r>
            <a:r>
              <a:rPr lang="uk-UA" sz="2400" b="1" dirty="0"/>
              <a:t>. Роберт – зліва, поряд з батьком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819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8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404813"/>
            <a:ext cx="4932363" cy="6453187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ru-RU" sz="2400" b="1" smtClean="0"/>
              <a:t>       </a:t>
            </a:r>
            <a:r>
              <a:rPr lang="ru-RU" sz="2400" b="1" smtClean="0">
                <a:solidFill>
                  <a:srgbClr val="003300"/>
                </a:solidFill>
              </a:rPr>
              <a:t>Народився у сім'ї фермера. Батькові доводилося часто змінювати місце проживання, щоб орендувати прибутковіші ферми. Своїм сімом дітям він хотів дати добру освіту. Роберт відвідував різні школи, де здобув досить серйозні знання</a:t>
            </a:r>
            <a:endParaRPr lang="ru-RU" sz="2400" smtClean="0">
              <a:solidFill>
                <a:srgbClr val="003300"/>
              </a:solidFill>
            </a:endParaRPr>
          </a:p>
        </p:txBody>
      </p:sp>
      <p:pic>
        <p:nvPicPr>
          <p:cNvPr id="4099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825" y="5013325"/>
            <a:ext cx="1266825" cy="163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6" descr="69731104_e378ac6a087d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884738" y="260350"/>
            <a:ext cx="3792537" cy="5689600"/>
          </a:xfrm>
        </p:spPr>
      </p:pic>
      <p:sp>
        <p:nvSpPr>
          <p:cNvPr id="4101" name="Rectangle 10"/>
          <p:cNvSpPr>
            <a:spLocks noChangeArrowheads="1"/>
          </p:cNvSpPr>
          <p:nvPr/>
        </p:nvSpPr>
        <p:spPr bwMode="auto">
          <a:xfrm>
            <a:off x="5580063" y="5949950"/>
            <a:ext cx="26368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0000FF"/>
                </a:solidFill>
              </a:rPr>
              <a:t>Роберт Бернс</a:t>
            </a:r>
          </a:p>
        </p:txBody>
      </p:sp>
    </p:spTree>
  </p:cSld>
  <p:clrMapOvr>
    <a:masterClrMapping/>
  </p:clrMapOvr>
  <p:transition spd="slow">
    <p:pull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9"/>
          <p:cNvSpPr>
            <a:spLocks noGrp="1" noChangeArrowheads="1"/>
          </p:cNvSpPr>
          <p:nvPr>
            <p:ph type="body" idx="4294967295"/>
          </p:nvPr>
        </p:nvSpPr>
        <p:spPr>
          <a:xfrm>
            <a:off x="0" y="333375"/>
            <a:ext cx="4932363" cy="5865813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ru-RU" sz="2400" smtClean="0"/>
              <a:t>        </a:t>
            </a:r>
            <a:r>
              <a:rPr lang="ru-RU" sz="2400" b="1" smtClean="0">
                <a:solidFill>
                  <a:srgbClr val="003300"/>
                </a:solidFill>
              </a:rPr>
              <a:t>Чудово знав творчість  </a:t>
            </a:r>
            <a:r>
              <a:rPr lang="ru-RU" sz="2400" b="1" smtClean="0">
                <a:solidFill>
                  <a:srgbClr val="0000CC"/>
                </a:solidFill>
              </a:rPr>
              <a:t>Шекспіра</a:t>
            </a:r>
            <a:r>
              <a:rPr lang="ru-RU" sz="2400" b="1" smtClean="0">
                <a:solidFill>
                  <a:srgbClr val="003300"/>
                </a:solidFill>
              </a:rPr>
              <a:t>, народну поезію. Багато читав, займався самоосвітою, почав писати вірші у дуже ранньому віці. Більшу частину часу віддавав фермерській праці. Рано зіткнувся з бідністю і несправедливістю</a:t>
            </a:r>
          </a:p>
        </p:txBody>
      </p:sp>
      <p:pic>
        <p:nvPicPr>
          <p:cNvPr id="5123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388" y="5157788"/>
            <a:ext cx="1155700" cy="149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7" descr="231583798_tonnel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932363" y="188913"/>
            <a:ext cx="3941762" cy="5256212"/>
          </a:xfrm>
        </p:spPr>
      </p:pic>
      <p:sp>
        <p:nvSpPr>
          <p:cNvPr id="5125" name="Rectangle 10"/>
          <p:cNvSpPr>
            <a:spLocks noChangeArrowheads="1"/>
          </p:cNvSpPr>
          <p:nvPr/>
        </p:nvSpPr>
        <p:spPr bwMode="auto">
          <a:xfrm>
            <a:off x="5580063" y="5876925"/>
            <a:ext cx="26368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0000FF"/>
                </a:solidFill>
              </a:rPr>
              <a:t>Роберт Бернс</a:t>
            </a:r>
          </a:p>
        </p:txBody>
      </p:sp>
    </p:spTree>
  </p:cSld>
  <p:clrMapOvr>
    <a:masterClrMapping/>
  </p:clrMapOvr>
  <p:transition spd="slow">
    <p:pull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9"/>
          <p:cNvSpPr>
            <a:spLocks noGrp="1" noChangeArrowheads="1"/>
          </p:cNvSpPr>
          <p:nvPr>
            <p:ph type="body" idx="4294967295"/>
          </p:nvPr>
        </p:nvSpPr>
        <p:spPr>
          <a:xfrm>
            <a:off x="0" y="333375"/>
            <a:ext cx="4932363" cy="5649913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ru-RU" sz="2400" b="1" smtClean="0"/>
              <a:t>        Після смерті батька  він  продовжував займатися фермерством, купивши  </a:t>
            </a:r>
            <a:r>
              <a:rPr lang="ru-RU" sz="2400" b="1" smtClean="0">
                <a:solidFill>
                  <a:srgbClr val="0000CC"/>
                </a:solidFill>
              </a:rPr>
              <a:t>ферму Мосгіл.</a:t>
            </a:r>
            <a:r>
              <a:rPr lang="ru-RU" sz="2400" b="1" smtClean="0"/>
              <a:t> Тоді були створені його найкращі ліричні твори: </a:t>
            </a:r>
            <a:r>
              <a:rPr lang="ru-RU" sz="2400" b="1" smtClean="0">
                <a:solidFill>
                  <a:srgbClr val="0000CC"/>
                </a:solidFill>
              </a:rPr>
              <a:t>«Польовій миші», «Гірській  маргаритці», «Молитва священника Віллі», «Моє серце в верховині…»</a:t>
            </a:r>
            <a:endParaRPr lang="ru-RU" sz="2400" smtClean="0">
              <a:solidFill>
                <a:srgbClr val="0000CC"/>
              </a:solidFill>
            </a:endParaRPr>
          </a:p>
        </p:txBody>
      </p:sp>
      <p:pic>
        <p:nvPicPr>
          <p:cNvPr id="6147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850" y="5229225"/>
            <a:ext cx="1093788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10" descr="berns"/>
          <p:cNvPicPr>
            <a:picLocks noChangeAspect="1" noChangeArrowheads="1"/>
          </p:cNvPicPr>
          <p:nvPr/>
        </p:nvPicPr>
        <p:blipFill>
          <a:blip r:embed="rId3" cstate="print"/>
          <a:srcRect l="6299" t="4744" r="6299" b="4744"/>
          <a:stretch>
            <a:fillRect/>
          </a:stretch>
        </p:blipFill>
        <p:spPr bwMode="auto">
          <a:xfrm>
            <a:off x="4932363" y="260350"/>
            <a:ext cx="3873500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Rectangle 11"/>
          <p:cNvSpPr>
            <a:spLocks noChangeArrowheads="1"/>
          </p:cNvSpPr>
          <p:nvPr/>
        </p:nvSpPr>
        <p:spPr bwMode="auto">
          <a:xfrm>
            <a:off x="5580063" y="5876925"/>
            <a:ext cx="26368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0000FF"/>
                </a:solidFill>
              </a:rPr>
              <a:t>Роберт Бернс</a:t>
            </a:r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8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0"/>
            <a:ext cx="4643437" cy="619125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uk-UA" sz="2400" b="1" smtClean="0"/>
              <a:t>         </a:t>
            </a:r>
            <a:r>
              <a:rPr lang="uk-UA" sz="2400" b="1" smtClean="0">
                <a:solidFill>
                  <a:srgbClr val="003300"/>
                </a:solidFill>
              </a:rPr>
              <a:t>Здоров</a:t>
            </a:r>
            <a:r>
              <a:rPr lang="en-US" sz="2400" b="1" smtClean="0">
                <a:solidFill>
                  <a:srgbClr val="003300"/>
                </a:solidFill>
              </a:rPr>
              <a:t>’</a:t>
            </a:r>
            <a:r>
              <a:rPr lang="uk-UA" sz="2400" b="1" smtClean="0">
                <a:solidFill>
                  <a:srgbClr val="003300"/>
                </a:solidFill>
              </a:rPr>
              <a:t>я</a:t>
            </a:r>
            <a:r>
              <a:rPr lang="en-US" sz="2400" b="1" smtClean="0">
                <a:solidFill>
                  <a:srgbClr val="003300"/>
                </a:solidFill>
              </a:rPr>
              <a:t> </a:t>
            </a:r>
            <a:r>
              <a:rPr lang="uk-UA" sz="2400" b="1" smtClean="0">
                <a:solidFill>
                  <a:srgbClr val="003300"/>
                </a:solidFill>
              </a:rPr>
              <a:t>Бернса похитнулося від виснажливої праці. Його останні роки були затьмарені не лише хворобою, але й судовими справами з торговцями, яким Бернс  заборгував. </a:t>
            </a:r>
            <a:r>
              <a:rPr lang="uk-UA" sz="2400" b="1" smtClean="0">
                <a:solidFill>
                  <a:srgbClr val="0000CC"/>
                </a:solidFill>
              </a:rPr>
              <a:t>21липня 1796 року</a:t>
            </a:r>
            <a:r>
              <a:rPr lang="uk-UA" sz="2400" b="1" smtClean="0">
                <a:solidFill>
                  <a:srgbClr val="003300"/>
                </a:solidFill>
              </a:rPr>
              <a:t> Бернс помер. Йому було лише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uk-UA" sz="2400" b="1" smtClean="0">
                <a:solidFill>
                  <a:srgbClr val="003300"/>
                </a:solidFill>
              </a:rPr>
              <a:t>                           37 років</a:t>
            </a:r>
            <a:endParaRPr lang="ru-RU" sz="2400" b="1" smtClean="0">
              <a:solidFill>
                <a:srgbClr val="003300"/>
              </a:solidFill>
            </a:endParaRPr>
          </a:p>
        </p:txBody>
      </p:sp>
      <p:pic>
        <p:nvPicPr>
          <p:cNvPr id="10243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850" y="4868863"/>
            <a:ext cx="1379538" cy="177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6" descr="Memorial-of-Robert-Burns-in-Central-Park-2156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778375" y="260350"/>
            <a:ext cx="4054475" cy="5400675"/>
          </a:xfrm>
        </p:spPr>
      </p:pic>
      <p:sp>
        <p:nvSpPr>
          <p:cNvPr id="10245" name="Rectangle 9"/>
          <p:cNvSpPr>
            <a:spLocks noChangeArrowheads="1"/>
          </p:cNvSpPr>
          <p:nvPr/>
        </p:nvSpPr>
        <p:spPr bwMode="auto">
          <a:xfrm>
            <a:off x="3492500" y="5734050"/>
            <a:ext cx="56515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0000FF"/>
                </a:solidFill>
              </a:rPr>
              <a:t>Пам</a:t>
            </a:r>
            <a:r>
              <a:rPr lang="en-US" sz="3200" b="1">
                <a:solidFill>
                  <a:srgbClr val="0000FF"/>
                </a:solidFill>
              </a:rPr>
              <a:t>’</a:t>
            </a:r>
            <a:r>
              <a:rPr lang="ru-RU" sz="3200" b="1">
                <a:solidFill>
                  <a:srgbClr val="0000FF"/>
                </a:solidFill>
              </a:rPr>
              <a:t>ятник Роберту Бернсу </a:t>
            </a:r>
          </a:p>
          <a:p>
            <a:pPr algn="ctr"/>
            <a:r>
              <a:rPr lang="uk-UA" sz="3200" b="1">
                <a:solidFill>
                  <a:srgbClr val="0000FF"/>
                </a:solidFill>
              </a:rPr>
              <a:t>в Нью - Йорку</a:t>
            </a:r>
            <a:endParaRPr lang="ru-RU" sz="3200" b="1">
              <a:solidFill>
                <a:srgbClr val="0000FF"/>
              </a:solidFill>
            </a:endParaRPr>
          </a:p>
        </p:txBody>
      </p:sp>
      <p:pic>
        <p:nvPicPr>
          <p:cNvPr id="10246" name="Picture 1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850" y="4868863"/>
            <a:ext cx="1379538" cy="177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/>
          <p:cNvSpPr>
            <a:spLocks noChangeArrowheads="1"/>
          </p:cNvSpPr>
          <p:nvPr/>
        </p:nvSpPr>
        <p:spPr bwMode="auto">
          <a:xfrm>
            <a:off x="323850" y="260350"/>
            <a:ext cx="8497888" cy="638175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FFFF99"/>
              </a:gs>
              <a:gs pos="50000">
                <a:srgbClr val="66FF66"/>
              </a:gs>
              <a:gs pos="100000">
                <a:srgbClr val="FFFF99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uk-UA" b="1" smtClean="0">
                <a:solidFill>
                  <a:srgbClr val="990000"/>
                </a:solidFill>
              </a:rPr>
              <a:t>Аналіз поезії</a:t>
            </a:r>
            <a:endParaRPr lang="ru-RU" b="1" smtClean="0">
              <a:solidFill>
                <a:srgbClr val="990000"/>
              </a:solidFill>
            </a:endParaRP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8888" y="1341438"/>
            <a:ext cx="7427912" cy="5256212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v"/>
            </a:pPr>
            <a:r>
              <a:rPr lang="ru-RU" sz="2400" b="1" smtClean="0">
                <a:solidFill>
                  <a:srgbClr val="003300"/>
                </a:solidFill>
              </a:rPr>
              <a:t>Де знаходиться серце поета?</a:t>
            </a: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v"/>
            </a:pPr>
            <a:r>
              <a:rPr lang="ru-RU" sz="2400" b="1" smtClean="0">
                <a:solidFill>
                  <a:srgbClr val="003300"/>
                </a:solidFill>
              </a:rPr>
              <a:t>Чому саме в верховині? Де ж вона є?</a:t>
            </a: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v"/>
            </a:pPr>
            <a:r>
              <a:rPr lang="ru-RU" sz="2400" b="1" smtClean="0">
                <a:solidFill>
                  <a:srgbClr val="003300"/>
                </a:solidFill>
              </a:rPr>
              <a:t>Чи можна стверджувати, що поет понад усе любить свою Батьківщину?</a:t>
            </a: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v"/>
            </a:pPr>
            <a:r>
              <a:rPr lang="uk-UA" sz="2400" b="1" smtClean="0">
                <a:solidFill>
                  <a:srgbClr val="003300"/>
                </a:solidFill>
              </a:rPr>
              <a:t>Яка основна думка вірша?</a:t>
            </a: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v"/>
            </a:pPr>
            <a:r>
              <a:rPr lang="uk-UA" sz="2400" b="1" smtClean="0">
                <a:solidFill>
                  <a:srgbClr val="003300"/>
                </a:solidFill>
              </a:rPr>
              <a:t>Який настрій навіяли вам  ці віршовані рядки?</a:t>
            </a:r>
          </a:p>
        </p:txBody>
      </p:sp>
      <p:pic>
        <p:nvPicPr>
          <p:cNvPr id="15365" name="Picture 8" descr="anime-knigi-13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5084763"/>
            <a:ext cx="1366838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/>
          <p:cNvSpPr>
            <a:spLocks noChangeArrowheads="1"/>
          </p:cNvSpPr>
          <p:nvPr/>
        </p:nvSpPr>
        <p:spPr bwMode="auto">
          <a:xfrm>
            <a:off x="323850" y="260350"/>
            <a:ext cx="8497888" cy="638175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FFFF99"/>
              </a:gs>
              <a:gs pos="50000">
                <a:srgbClr val="66FF66"/>
              </a:gs>
              <a:gs pos="100000">
                <a:srgbClr val="FFFF99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87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1258888" y="1125538"/>
            <a:ext cx="7427912" cy="5256212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v"/>
            </a:pPr>
            <a:r>
              <a:rPr lang="ru-RU" sz="2400" b="1" smtClean="0">
                <a:solidFill>
                  <a:srgbClr val="003300"/>
                </a:solidFill>
              </a:rPr>
              <a:t>Опишіть картину, яка постає у вашій уяві, коли ви читаєте вірш «Моє серце в верховині…»</a:t>
            </a: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v"/>
            </a:pPr>
            <a:r>
              <a:rPr lang="ru-RU" sz="2400" b="1" smtClean="0">
                <a:solidFill>
                  <a:srgbClr val="003300"/>
                </a:solidFill>
              </a:rPr>
              <a:t>Яким вам бачиться образ ліричного героя цього вірша?</a:t>
            </a: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v"/>
            </a:pPr>
            <a:r>
              <a:rPr lang="ru-RU" sz="2400" b="1" smtClean="0">
                <a:solidFill>
                  <a:srgbClr val="003300"/>
                </a:solidFill>
              </a:rPr>
              <a:t>З яким почуттям змальовує Бернс картини природи у вірші?</a:t>
            </a: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v"/>
            </a:pPr>
            <a:r>
              <a:rPr lang="ru-RU" sz="2400" b="1" smtClean="0">
                <a:solidFill>
                  <a:srgbClr val="003300"/>
                </a:solidFill>
              </a:rPr>
              <a:t>Які художні засоби використовує Бернс у вірші «Моє серце в верховині…»?</a:t>
            </a: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v"/>
            </a:pPr>
            <a:endParaRPr lang="uk-UA" sz="2400" b="1" smtClean="0">
              <a:solidFill>
                <a:srgbClr val="003300"/>
              </a:solidFill>
            </a:endParaRPr>
          </a:p>
        </p:txBody>
      </p:sp>
      <p:pic>
        <p:nvPicPr>
          <p:cNvPr id="16388" name="Picture 5" descr="anime-knigi-15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5476875"/>
            <a:ext cx="1320800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3350" y="1557338"/>
            <a:ext cx="9010650" cy="11430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uk-UA" sz="4000" b="1" smtClean="0">
                <a:solidFill>
                  <a:srgbClr val="990000"/>
                </a:solidFill>
              </a:rPr>
              <a:t/>
            </a:r>
            <a:br>
              <a:rPr lang="uk-UA" sz="4000" b="1" smtClean="0">
                <a:solidFill>
                  <a:srgbClr val="990000"/>
                </a:solidFill>
              </a:rPr>
            </a:br>
            <a:r>
              <a:rPr lang="uk-UA" sz="4000" b="1" smtClean="0">
                <a:solidFill>
                  <a:srgbClr val="990000"/>
                </a:solidFill>
              </a:rPr>
              <a:t/>
            </a:r>
            <a:br>
              <a:rPr lang="uk-UA" sz="4000" b="1" smtClean="0">
                <a:solidFill>
                  <a:srgbClr val="990000"/>
                </a:solidFill>
              </a:rPr>
            </a:br>
            <a:r>
              <a:rPr lang="uk-UA" sz="5400" b="1" smtClean="0">
                <a:solidFill>
                  <a:srgbClr val="990000"/>
                </a:solidFill>
              </a:rPr>
              <a:t>Співають сестри Тельнюк</a:t>
            </a:r>
            <a:br>
              <a:rPr lang="uk-UA" sz="5400" b="1" smtClean="0">
                <a:solidFill>
                  <a:srgbClr val="990000"/>
                </a:solidFill>
              </a:rPr>
            </a:br>
            <a:r>
              <a:rPr lang="uk-UA" sz="5400" b="1" smtClean="0">
                <a:solidFill>
                  <a:srgbClr val="990000"/>
                </a:solidFill>
              </a:rPr>
              <a:t> </a:t>
            </a:r>
            <a:r>
              <a:rPr lang="ru-RU" sz="5400" b="1" smtClean="0">
                <a:solidFill>
                  <a:schemeClr val="accent2"/>
                </a:solidFill>
              </a:rPr>
              <a:t>«Моє серце в верховині…»</a:t>
            </a:r>
            <a:r>
              <a:rPr lang="ru-RU" sz="5400" b="1" smtClean="0">
                <a:solidFill>
                  <a:srgbClr val="990000"/>
                </a:solidFill>
              </a:rPr>
              <a:t> </a:t>
            </a:r>
            <a:br>
              <a:rPr lang="ru-RU" sz="5400" b="1" smtClean="0">
                <a:solidFill>
                  <a:srgbClr val="990000"/>
                </a:solidFill>
              </a:rPr>
            </a:br>
            <a:r>
              <a:rPr lang="ru-RU" sz="5400" b="1" smtClean="0">
                <a:solidFill>
                  <a:srgbClr val="990000"/>
                </a:solidFill>
              </a:rPr>
              <a:t>(відеопрезентація)</a:t>
            </a:r>
          </a:p>
        </p:txBody>
      </p:sp>
      <p:pic>
        <p:nvPicPr>
          <p:cNvPr id="43012" name="Моє серце в верховині.mp4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275" y="5175250"/>
            <a:ext cx="865188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215" fill="hold"/>
                                        <p:tgtEl>
                                          <p:spTgt spid="430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30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30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30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01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4"/>
          <p:cNvSpPr>
            <a:spLocks noChangeArrowheads="1"/>
          </p:cNvSpPr>
          <p:nvPr/>
        </p:nvSpPr>
        <p:spPr bwMode="auto">
          <a:xfrm>
            <a:off x="468313" y="549275"/>
            <a:ext cx="8207375" cy="5832475"/>
          </a:xfrm>
          <a:prstGeom prst="plaque">
            <a:avLst>
              <a:gd name="adj" fmla="val 16667"/>
            </a:avLst>
          </a:prstGeom>
          <a:gradFill rotWithShape="1">
            <a:gsLst>
              <a:gs pos="0">
                <a:srgbClr val="66FF66"/>
              </a:gs>
              <a:gs pos="100000">
                <a:srgbClr val="FFFF99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b="1" smtClean="0">
                <a:solidFill>
                  <a:srgbClr val="990000"/>
                </a:solidFill>
              </a:rPr>
              <a:t>Підсумок   уроку</a:t>
            </a:r>
            <a:endParaRPr lang="ru-RU" b="1" smtClean="0">
              <a:solidFill>
                <a:srgbClr val="990000"/>
              </a:solidFill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268413"/>
            <a:ext cx="7366000" cy="4525962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q"/>
              <a:defRPr/>
            </a:pPr>
            <a:r>
              <a:rPr lang="uk-UA" sz="2400" b="1" smtClean="0">
                <a:solidFill>
                  <a:srgbClr val="003300"/>
                </a:solidFill>
              </a:rPr>
              <a:t>Де і коли народився митець?</a:t>
            </a: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q"/>
              <a:defRPr/>
            </a:pPr>
            <a:r>
              <a:rPr lang="uk-UA" sz="2400" b="1" smtClean="0">
                <a:solidFill>
                  <a:srgbClr val="003300"/>
                </a:solidFill>
              </a:rPr>
              <a:t>Скільки років він прожив?</a:t>
            </a: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q"/>
              <a:defRPr/>
            </a:pPr>
            <a:r>
              <a:rPr lang="uk-UA" sz="2400" b="1" smtClean="0">
                <a:solidFill>
                  <a:srgbClr val="003300"/>
                </a:solidFill>
              </a:rPr>
              <a:t> Хто були його батьки?</a:t>
            </a: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q"/>
              <a:defRPr/>
            </a:pPr>
            <a:r>
              <a:rPr lang="uk-UA" sz="2400" b="1" smtClean="0">
                <a:solidFill>
                  <a:srgbClr val="003300"/>
                </a:solidFill>
              </a:rPr>
              <a:t> Коли Р.Бернс  почав писати вірші?</a:t>
            </a: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q"/>
              <a:defRPr/>
            </a:pPr>
            <a:r>
              <a:rPr lang="uk-UA" sz="2400" b="1" smtClean="0">
                <a:solidFill>
                  <a:srgbClr val="003300"/>
                </a:solidFill>
              </a:rPr>
              <a:t>Що найбільше вас вразило з біографії  Бернса? </a:t>
            </a: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q"/>
              <a:defRPr/>
            </a:pPr>
            <a:r>
              <a:rPr lang="ru-RU" sz="2400" b="1" smtClean="0">
                <a:solidFill>
                  <a:srgbClr val="003300"/>
                </a:solidFill>
              </a:rPr>
              <a:t> Чи можна сказати якою людиною був Бернс?</a:t>
            </a:r>
            <a:r>
              <a:rPr lang="ru-RU" sz="2400" smtClean="0"/>
              <a:t> </a:t>
            </a: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q"/>
              <a:defRPr/>
            </a:pPr>
            <a:r>
              <a:rPr lang="uk-UA" sz="2400" b="1" smtClean="0">
                <a:solidFill>
                  <a:srgbClr val="003300"/>
                </a:solidFill>
              </a:rPr>
              <a:t>Який внесок Бернс у світову літературу?</a:t>
            </a: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q"/>
              <a:defRPr/>
            </a:pPr>
            <a:endParaRPr lang="uk-UA" sz="2400" smtClean="0">
              <a:solidFill>
                <a:srgbClr val="008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endParaRPr lang="uk-UA" sz="2400" smtClean="0">
              <a:solidFill>
                <a:srgbClr val="008000"/>
              </a:solidFill>
            </a:endParaRPr>
          </a:p>
        </p:txBody>
      </p:sp>
      <p:pic>
        <p:nvPicPr>
          <p:cNvPr id="17413" name="Picture 5" descr="anime-ludi-262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1725" y="5300663"/>
            <a:ext cx="1508125" cy="133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8" descr="val_di_funes_dolomites_italy-b111111111111_web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6238" y="3840163"/>
            <a:ext cx="3600450" cy="254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b="1" smtClean="0">
                <a:solidFill>
                  <a:srgbClr val="990000"/>
                </a:solidFill>
              </a:rPr>
              <a:t>Домашнє завдання</a:t>
            </a:r>
            <a:endParaRPr lang="ru-RU" b="1" smtClean="0">
              <a:solidFill>
                <a:srgbClr val="990000"/>
              </a:solidFill>
            </a:endParaRPr>
          </a:p>
        </p:txBody>
      </p:sp>
      <p:sp>
        <p:nvSpPr>
          <p:cNvPr id="18436" name="AutoShape 4"/>
          <p:cNvSpPr>
            <a:spLocks noChangeArrowheads="1"/>
          </p:cNvSpPr>
          <p:nvPr/>
        </p:nvSpPr>
        <p:spPr bwMode="auto">
          <a:xfrm>
            <a:off x="395288" y="1341438"/>
            <a:ext cx="8424862" cy="2447925"/>
          </a:xfrm>
          <a:prstGeom prst="flowChartMultidocument">
            <a:avLst/>
          </a:prstGeom>
          <a:gradFill rotWithShape="1">
            <a:gsLst>
              <a:gs pos="0">
                <a:srgbClr val="FFFF99"/>
              </a:gs>
              <a:gs pos="50000">
                <a:srgbClr val="66FF66"/>
              </a:gs>
              <a:gs pos="100000">
                <a:srgbClr val="FFFF99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89138"/>
            <a:ext cx="8229600" cy="4525962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ru-RU" sz="2400" b="1" smtClean="0">
                <a:solidFill>
                  <a:srgbClr val="003300"/>
                </a:solidFill>
              </a:rPr>
              <a:t>1. Виразно читати вірш “Моє серце в верховині…” 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ru-RU" sz="2400" b="1" smtClean="0">
                <a:solidFill>
                  <a:srgbClr val="003300"/>
                </a:solidFill>
              </a:rPr>
              <a:t>2. Намалювати ілюстрацію до вірша</a:t>
            </a:r>
          </a:p>
          <a:p>
            <a:pPr eaLnBrk="1" hangingPunct="1"/>
            <a:endParaRPr lang="ru-RU" smtClean="0"/>
          </a:p>
        </p:txBody>
      </p:sp>
      <p:pic>
        <p:nvPicPr>
          <p:cNvPr id="18438" name="Picture 6" descr="anime-pticy-107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6100" y="3068638"/>
            <a:ext cx="1485900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"/>
  </p:transition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1481</TotalTime>
  <Words>713</Words>
  <Application>Microsoft Office PowerPoint</Application>
  <PresentationFormat>Экран (4:3)</PresentationFormat>
  <Paragraphs>59</Paragraphs>
  <Slides>18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Times New Roman</vt:lpstr>
      <vt:lpstr>Arial</vt:lpstr>
      <vt:lpstr>Calibri</vt:lpstr>
      <vt:lpstr>Wingdings</vt:lpstr>
      <vt:lpstr>Оформление по умолчанию</vt:lpstr>
      <vt:lpstr>Роберт Бернс</vt:lpstr>
      <vt:lpstr>Шотландія </vt:lpstr>
      <vt:lpstr>Національні символи</vt:lpstr>
      <vt:lpstr>Національні символи</vt:lpstr>
      <vt:lpstr>Історія 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Аналіз поезії</vt:lpstr>
      <vt:lpstr>Слайд 15</vt:lpstr>
      <vt:lpstr>  Співають сестри Тельнюк  «Моє серце в верховині…»  (відеопрезентація)</vt:lpstr>
      <vt:lpstr>Підсумок   уроку</vt:lpstr>
      <vt:lpstr>Домашнє завдання</vt:lpstr>
    </vt:vector>
  </TitlesOfParts>
  <Company>Филиал ЗАО "ЛУКОЙЛ-Информ" в г. Волгограде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Оля</dc:creator>
  <cp:lastModifiedBy>Sergej</cp:lastModifiedBy>
  <cp:revision>42</cp:revision>
  <dcterms:created xsi:type="dcterms:W3CDTF">2011-07-03T03:26:05Z</dcterms:created>
  <dcterms:modified xsi:type="dcterms:W3CDTF">2015-03-30T18:46:09Z</dcterms:modified>
</cp:coreProperties>
</file>