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696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90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1931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7780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3538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5657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987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2705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5944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0558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0487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0928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3352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4123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228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552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944A7-7439-4F69-BA12-16D5D19B4081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EC05A42-4972-4D46-8AD2-495F827DF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8809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Алгоритм письмового додавання, якщо сума розрядних одиниць дорівнює 10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https://uroky.com.ua/pysmove-dodavannja-ta-vidnimannja-trycyfrovyh-chysel/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6982349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14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Алгоритм письмового додавання, якщо сума розрядних одиниць дорівнює 10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письмового додавання, якщо сума розрядних одиниць дорівнює 10</dc:title>
  <dc:creator>HP</dc:creator>
  <cp:lastModifiedBy>HP</cp:lastModifiedBy>
  <cp:revision>1</cp:revision>
  <dcterms:created xsi:type="dcterms:W3CDTF">2021-03-15T13:38:09Z</dcterms:created>
  <dcterms:modified xsi:type="dcterms:W3CDTF">2021-03-15T13:39:19Z</dcterms:modified>
</cp:coreProperties>
</file>