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2026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932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9715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828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6392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98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316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876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2678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062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5917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2459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6108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7180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5145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738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7B4D-7701-4F4E-8307-A09E0F18359C}" type="datetimeFigureOut">
              <a:rPr lang="uk-UA" smtClean="0"/>
              <a:t>15.03.2021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4FF554E-43F1-458B-B036-4B6C968296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908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Алгоритм письмового </a:t>
            </a:r>
            <a:r>
              <a:rPr lang="uk-UA" dirty="0" smtClean="0"/>
              <a:t>відні</a:t>
            </a:r>
            <a:r>
              <a:rPr lang="uk-UA" dirty="0"/>
              <a:t>м</a:t>
            </a:r>
            <a:r>
              <a:rPr lang="uk-UA" dirty="0" smtClean="0"/>
              <a:t>ання, якщо в розряді 0  одиниць.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https://www.youtube.com/watch?v=mKmQmMLsqag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632708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</TotalTime>
  <Words>13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Алгоритм письмового віднімання, якщо в розряді 0  одиниць.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письмового віднімання, якщо в розряді 0  одиниць.</dc:title>
  <dc:creator>HP</dc:creator>
  <cp:lastModifiedBy>HP</cp:lastModifiedBy>
  <cp:revision>2</cp:revision>
  <dcterms:created xsi:type="dcterms:W3CDTF">2021-03-15T13:40:18Z</dcterms:created>
  <dcterms:modified xsi:type="dcterms:W3CDTF">2021-03-15T15:13:25Z</dcterms:modified>
</cp:coreProperties>
</file>