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91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9064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913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3428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528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0657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135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050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95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412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4575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0891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8246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4328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6296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3811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288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10BF4-C312-4925-9E23-1BCCB14A6CD0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3294A-8AE6-4C92-A35E-861ACFAF2D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57218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Визначення часу за годинником у другій половині дня.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https://www.youtube.com/watch?v=JcCU6_VlCvo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67791722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</TotalTime>
  <Words>12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Trebuchet MS</vt:lpstr>
      <vt:lpstr>Берлин</vt:lpstr>
      <vt:lpstr>Визначення часу за годинником у другій половині дня.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Визначення часу за годинником у другій половині дня.</dc:title>
  <dc:creator>HP</dc:creator>
  <cp:lastModifiedBy>HP</cp:lastModifiedBy>
  <cp:revision>1</cp:revision>
  <dcterms:created xsi:type="dcterms:W3CDTF">2021-03-24T09:22:09Z</dcterms:created>
  <dcterms:modified xsi:type="dcterms:W3CDTF">2021-03-24T09:23:13Z</dcterms:modified>
</cp:coreProperties>
</file>