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1384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27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599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625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202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121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14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983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918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5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9211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125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9413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896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3693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386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18D0D-6EE2-4E61-9EE7-7F2AE7DF72DD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5E1FE0-67D3-421C-B9A4-D3AE7A9691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548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Письмове</a:t>
            </a:r>
            <a:r>
              <a:rPr lang="ru-RU" dirty="0" smtClean="0"/>
              <a:t> </a:t>
            </a:r>
            <a:r>
              <a:rPr lang="ru-RU" dirty="0" err="1" smtClean="0"/>
              <a:t>додавання</a:t>
            </a:r>
            <a:r>
              <a:rPr lang="ru-RU" dirty="0" smtClean="0"/>
              <a:t> </a:t>
            </a:r>
            <a:r>
              <a:rPr lang="ru-RU" dirty="0" err="1" smtClean="0"/>
              <a:t>трицифрових</a:t>
            </a:r>
            <a:r>
              <a:rPr lang="ru-RU" dirty="0" smtClean="0"/>
              <a:t> чисел з переходом через </a:t>
            </a:r>
            <a:r>
              <a:rPr lang="ru-RU" dirty="0" err="1" smtClean="0"/>
              <a:t>розряд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https://www.youtube.com/watch?v=lu4s_yf6Fcg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620332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12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Письмове додавання трицифрових чисел з переходом через розряд.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Письмове додавання трицифрових чисел з переходом через розряд.</dc:title>
  <dc:creator>HP</dc:creator>
  <cp:lastModifiedBy>HP</cp:lastModifiedBy>
  <cp:revision>1</cp:revision>
  <dcterms:created xsi:type="dcterms:W3CDTF">2021-03-24T09:27:27Z</dcterms:created>
  <dcterms:modified xsi:type="dcterms:W3CDTF">2021-03-24T09:28:22Z</dcterms:modified>
</cp:coreProperties>
</file>